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y="6858000" cx="9144000"/>
  <p:notesSz cx="6858000" cy="9144000"/>
  <p:embeddedFontLst>
    <p:embeddedFont>
      <p:font typeface="Jim Nightshade"/>
      <p:regular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JimNightshade-regular.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800" cy="457200"/>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 name="Shape 4"/>
          <p:cNvSpPr txBox="1"/>
          <p:nvPr>
            <p:ph idx="10" type="dt"/>
          </p:nvPr>
        </p:nvSpPr>
        <p:spPr>
          <a:xfrm>
            <a:off x="3884613" y="0"/>
            <a:ext cx="2971800" cy="457200"/>
          </a:xfrm>
          <a:prstGeom prst="rect">
            <a:avLst/>
          </a:prstGeom>
          <a:noFill/>
          <a:ln>
            <a:noFill/>
          </a:ln>
        </p:spPr>
        <p:txBody>
          <a:bodyPr anchorCtr="0" anchor="t" bIns="91425" lIns="91425" spcFirstLastPara="1" rIns="91425" wrap="square" tIns="91425"/>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 name="Shape 5"/>
          <p:cNvSpPr/>
          <p:nvPr>
            <p:ph idx="3"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6" name="Shape 6"/>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28600" lvl="0" marL="457200" marR="0" rtl="0" algn="l">
              <a:spcBef>
                <a:spcPts val="360"/>
              </a:spcBef>
              <a:spcAft>
                <a:spcPts val="0"/>
              </a:spcAft>
              <a:buSzPts val="1400"/>
              <a:buNone/>
              <a:defRPr b="0" i="0" sz="1200" u="none" cap="none" strike="noStrike">
                <a:solidFill>
                  <a:schemeClr val="dk1"/>
                </a:solidFill>
                <a:latin typeface="Arial"/>
                <a:ea typeface="Arial"/>
                <a:cs typeface="Arial"/>
                <a:sym typeface="Arial"/>
              </a:defRPr>
            </a:lvl1pPr>
            <a:lvl2pPr indent="-228600" lvl="1" marL="914400" marR="0" rtl="0" algn="l">
              <a:spcBef>
                <a:spcPts val="360"/>
              </a:spcBef>
              <a:spcAft>
                <a:spcPts val="0"/>
              </a:spcAft>
              <a:buSzPts val="1400"/>
              <a:buNone/>
              <a:defRPr b="0" i="0" sz="1200" u="none" cap="none" strike="noStrike">
                <a:solidFill>
                  <a:schemeClr val="dk1"/>
                </a:solidFill>
                <a:latin typeface="Arial"/>
                <a:ea typeface="Arial"/>
                <a:cs typeface="Arial"/>
                <a:sym typeface="Arial"/>
              </a:defRPr>
            </a:lvl2pPr>
            <a:lvl3pPr indent="-228600" lvl="2" marL="1371600" marR="0" rtl="0" algn="l">
              <a:spcBef>
                <a:spcPts val="360"/>
              </a:spcBef>
              <a:spcAft>
                <a:spcPts val="0"/>
              </a:spcAft>
              <a:buSzPts val="1400"/>
              <a:buNone/>
              <a:defRPr b="0" i="0" sz="1200" u="none" cap="none" strike="noStrike">
                <a:solidFill>
                  <a:schemeClr val="dk1"/>
                </a:solidFill>
                <a:latin typeface="Arial"/>
                <a:ea typeface="Arial"/>
                <a:cs typeface="Arial"/>
                <a:sym typeface="Arial"/>
              </a:defRPr>
            </a:lvl3pPr>
            <a:lvl4pPr indent="-228600" lvl="3" marL="1828800" marR="0" rtl="0" algn="l">
              <a:spcBef>
                <a:spcPts val="360"/>
              </a:spcBef>
              <a:spcAft>
                <a:spcPts val="0"/>
              </a:spcAft>
              <a:buSzPts val="1400"/>
              <a:buNone/>
              <a:defRPr b="0" i="0" sz="1200" u="none" cap="none" strike="noStrike">
                <a:solidFill>
                  <a:schemeClr val="dk1"/>
                </a:solidFill>
                <a:latin typeface="Arial"/>
                <a:ea typeface="Arial"/>
                <a:cs typeface="Arial"/>
                <a:sym typeface="Arial"/>
              </a:defRPr>
            </a:lvl4pPr>
            <a:lvl5pPr indent="-228600" lvl="4" marL="2286000" marR="0" rtl="0" algn="l">
              <a:spcBef>
                <a:spcPts val="360"/>
              </a:spcBef>
              <a:spcAft>
                <a:spcPts val="0"/>
              </a:spcAft>
              <a:buSzPts val="1400"/>
              <a:buNone/>
              <a:defRPr b="0" i="0" sz="1200" u="none" cap="none" strike="noStrike">
                <a:solidFill>
                  <a:schemeClr val="dk1"/>
                </a:solidFill>
                <a:latin typeface="Arial"/>
                <a:ea typeface="Arial"/>
                <a:cs typeface="Arial"/>
                <a:sym typeface="Arial"/>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Shape 7"/>
          <p:cNvSpPr txBox="1"/>
          <p:nvPr>
            <p:ph idx="11" type="ftr"/>
          </p:nvPr>
        </p:nvSpPr>
        <p:spPr>
          <a:xfrm>
            <a:off x="0" y="8685213"/>
            <a:ext cx="2971800" cy="457200"/>
          </a:xfrm>
          <a:prstGeom prst="rect">
            <a:avLst/>
          </a:prstGeom>
          <a:noFill/>
          <a:ln>
            <a:noFill/>
          </a:ln>
        </p:spPr>
        <p:txBody>
          <a:bodyPr anchorCtr="0" anchor="b" bIns="91425" lIns="91425" spcFirstLastPara="1" rIns="91425" wrap="square" tIns="91425"/>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 name="Shape 8"/>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Shape 8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
        <p:nvSpPr>
          <p:cNvPr id="86" name="Shape 8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360"/>
              </a:spcBef>
              <a:spcAft>
                <a:spcPts val="0"/>
              </a:spcAft>
              <a:buNone/>
            </a:pPr>
            <a:r>
              <a:t/>
            </a:r>
            <a:endParaRPr/>
          </a:p>
        </p:txBody>
      </p:sp>
      <p:sp>
        <p:nvSpPr>
          <p:cNvPr id="87" name="Shape 87"/>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 name="Shape 166"/>
        <p:cNvGrpSpPr/>
        <p:nvPr/>
      </p:nvGrpSpPr>
      <p:grpSpPr>
        <a:xfrm>
          <a:off x="0" y="0"/>
          <a:ext cx="0" cy="0"/>
          <a:chOff x="0" y="0"/>
          <a:chExt cx="0" cy="0"/>
        </a:xfrm>
      </p:grpSpPr>
      <p:sp>
        <p:nvSpPr>
          <p:cNvPr id="167" name="Shape 167"/>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
        <p:nvSpPr>
          <p:cNvPr id="168" name="Shape 16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69" name="Shape 169"/>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 name="Shape 177"/>
        <p:cNvGrpSpPr/>
        <p:nvPr/>
      </p:nvGrpSpPr>
      <p:grpSpPr>
        <a:xfrm>
          <a:off x="0" y="0"/>
          <a:ext cx="0" cy="0"/>
          <a:chOff x="0" y="0"/>
          <a:chExt cx="0" cy="0"/>
        </a:xfrm>
      </p:grpSpPr>
      <p:sp>
        <p:nvSpPr>
          <p:cNvPr id="178" name="Shape 178"/>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
        <p:nvSpPr>
          <p:cNvPr id="179" name="Shape 17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80" name="Shape 180"/>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5" name="Shape 185"/>
        <p:cNvGrpSpPr/>
        <p:nvPr/>
      </p:nvGrpSpPr>
      <p:grpSpPr>
        <a:xfrm>
          <a:off x="0" y="0"/>
          <a:ext cx="0" cy="0"/>
          <a:chOff x="0" y="0"/>
          <a:chExt cx="0" cy="0"/>
        </a:xfrm>
      </p:grpSpPr>
      <p:sp>
        <p:nvSpPr>
          <p:cNvPr id="186" name="Shape 186"/>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
        <p:nvSpPr>
          <p:cNvPr id="187" name="Shape 18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88" name="Shape 188"/>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 name="Shape 195"/>
        <p:cNvGrpSpPr/>
        <p:nvPr/>
      </p:nvGrpSpPr>
      <p:grpSpPr>
        <a:xfrm>
          <a:off x="0" y="0"/>
          <a:ext cx="0" cy="0"/>
          <a:chOff x="0" y="0"/>
          <a:chExt cx="0" cy="0"/>
        </a:xfrm>
      </p:grpSpPr>
      <p:sp>
        <p:nvSpPr>
          <p:cNvPr id="196" name="Shape 196"/>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
        <p:nvSpPr>
          <p:cNvPr id="197" name="Shape 19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98" name="Shape 198"/>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3" name="Shape 203"/>
        <p:cNvGrpSpPr/>
        <p:nvPr/>
      </p:nvGrpSpPr>
      <p:grpSpPr>
        <a:xfrm>
          <a:off x="0" y="0"/>
          <a:ext cx="0" cy="0"/>
          <a:chOff x="0" y="0"/>
          <a:chExt cx="0" cy="0"/>
        </a:xfrm>
      </p:grpSpPr>
      <p:sp>
        <p:nvSpPr>
          <p:cNvPr id="204" name="Shape 204"/>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
        <p:nvSpPr>
          <p:cNvPr id="205" name="Shape 20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206" name="Shape 206"/>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Shape 92"/>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
        <p:nvSpPr>
          <p:cNvPr id="93" name="Shape 9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94" name="Shape 94"/>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 name="Shape 100"/>
        <p:cNvGrpSpPr/>
        <p:nvPr/>
      </p:nvGrpSpPr>
      <p:grpSpPr>
        <a:xfrm>
          <a:off x="0" y="0"/>
          <a:ext cx="0" cy="0"/>
          <a:chOff x="0" y="0"/>
          <a:chExt cx="0" cy="0"/>
        </a:xfrm>
      </p:grpSpPr>
      <p:sp>
        <p:nvSpPr>
          <p:cNvPr id="101" name="Shape 101"/>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
        <p:nvSpPr>
          <p:cNvPr id="102" name="Shape 10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03" name="Shape 103"/>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 name="Shape 110"/>
        <p:cNvGrpSpPr/>
        <p:nvPr/>
      </p:nvGrpSpPr>
      <p:grpSpPr>
        <a:xfrm>
          <a:off x="0" y="0"/>
          <a:ext cx="0" cy="0"/>
          <a:chOff x="0" y="0"/>
          <a:chExt cx="0" cy="0"/>
        </a:xfrm>
      </p:grpSpPr>
      <p:sp>
        <p:nvSpPr>
          <p:cNvPr id="111" name="Shape 111"/>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
        <p:nvSpPr>
          <p:cNvPr id="112" name="Shape 11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13" name="Shape 113"/>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 name="Shape 120"/>
        <p:cNvGrpSpPr/>
        <p:nvPr/>
      </p:nvGrpSpPr>
      <p:grpSpPr>
        <a:xfrm>
          <a:off x="0" y="0"/>
          <a:ext cx="0" cy="0"/>
          <a:chOff x="0" y="0"/>
          <a:chExt cx="0" cy="0"/>
        </a:xfrm>
      </p:grpSpPr>
      <p:sp>
        <p:nvSpPr>
          <p:cNvPr id="121" name="Shape 121"/>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
        <p:nvSpPr>
          <p:cNvPr id="122" name="Shape 12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23" name="Shape 123"/>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Shape 131"/>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
        <p:nvSpPr>
          <p:cNvPr id="132" name="Shape 13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33" name="Shape 133"/>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8" name="Shape 138"/>
        <p:cNvGrpSpPr/>
        <p:nvPr/>
      </p:nvGrpSpPr>
      <p:grpSpPr>
        <a:xfrm>
          <a:off x="0" y="0"/>
          <a:ext cx="0" cy="0"/>
          <a:chOff x="0" y="0"/>
          <a:chExt cx="0" cy="0"/>
        </a:xfrm>
      </p:grpSpPr>
      <p:sp>
        <p:nvSpPr>
          <p:cNvPr id="139" name="Shape 139"/>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
        <p:nvSpPr>
          <p:cNvPr id="140" name="Shape 14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41" name="Shape 141"/>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Shape 149"/>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
        <p:nvSpPr>
          <p:cNvPr id="150" name="Shape 15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51" name="Shape 151"/>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 name="Shape 157"/>
        <p:cNvGrpSpPr/>
        <p:nvPr/>
      </p:nvGrpSpPr>
      <p:grpSpPr>
        <a:xfrm>
          <a:off x="0" y="0"/>
          <a:ext cx="0" cy="0"/>
          <a:chOff x="0" y="0"/>
          <a:chExt cx="0" cy="0"/>
        </a:xfrm>
      </p:grpSpPr>
      <p:sp>
        <p:nvSpPr>
          <p:cNvPr id="158" name="Shape 158"/>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US" sz="1200">
                <a:solidFill>
                  <a:schemeClr val="dk1"/>
                </a:solidFill>
                <a:latin typeface="Arial"/>
                <a:ea typeface="Arial"/>
                <a:cs typeface="Arial"/>
                <a:sym typeface="Arial"/>
              </a:rPr>
              <a:t>‹#›</a:t>
            </a:fld>
            <a:endParaRPr sz="1200">
              <a:solidFill>
                <a:schemeClr val="dk1"/>
              </a:solidFill>
              <a:latin typeface="Arial"/>
              <a:ea typeface="Arial"/>
              <a:cs typeface="Arial"/>
              <a:sym typeface="Arial"/>
            </a:endParaRPr>
          </a:p>
        </p:txBody>
      </p:sp>
      <p:sp>
        <p:nvSpPr>
          <p:cNvPr id="159" name="Shape 15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60" name="Shape 160"/>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5" name="Shape 15"/>
        <p:cNvGrpSpPr/>
        <p:nvPr/>
      </p:nvGrpSpPr>
      <p:grpSpPr>
        <a:xfrm>
          <a:off x="0" y="0"/>
          <a:ext cx="0" cy="0"/>
          <a:chOff x="0" y="0"/>
          <a:chExt cx="0" cy="0"/>
        </a:xfrm>
      </p:grpSpPr>
      <p:sp>
        <p:nvSpPr>
          <p:cNvPr id="16" name="Shape 16"/>
          <p:cNvSpPr txBox="1"/>
          <p:nvPr>
            <p:ph type="ctrTitle"/>
          </p:nvPr>
        </p:nvSpPr>
        <p:spPr>
          <a:xfrm>
            <a:off x="1143000" y="1122363"/>
            <a:ext cx="6858000" cy="2387600"/>
          </a:xfrm>
          <a:prstGeom prst="rect">
            <a:avLst/>
          </a:prstGeom>
          <a:noFill/>
          <a:ln>
            <a:noFill/>
          </a:ln>
        </p:spPr>
        <p:txBody>
          <a:bodyPr anchorCtr="0" anchor="b" bIns="91425" lIns="91425" spcFirstLastPara="1" rIns="91425" wrap="square" tIns="91425"/>
          <a:lstStyle>
            <a:lvl1pPr lvl="0" marR="0" rtl="0" algn="ctr">
              <a:spcBef>
                <a:spcPts val="0"/>
              </a:spcBef>
              <a:spcAft>
                <a:spcPts val="0"/>
              </a:spcAft>
              <a:buSzPts val="1400"/>
              <a:buNone/>
              <a:defRPr b="0" i="0" sz="60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9pPr>
          </a:lstStyle>
          <a:p/>
        </p:txBody>
      </p:sp>
      <p:sp>
        <p:nvSpPr>
          <p:cNvPr id="17" name="Shape 17"/>
          <p:cNvSpPr txBox="1"/>
          <p:nvPr>
            <p:ph idx="1" type="subTitle"/>
          </p:nvPr>
        </p:nvSpPr>
        <p:spPr>
          <a:xfrm>
            <a:off x="1143000" y="3602038"/>
            <a:ext cx="6858000" cy="1655762"/>
          </a:xfrm>
          <a:prstGeom prst="rect">
            <a:avLst/>
          </a:prstGeom>
          <a:noFill/>
          <a:ln>
            <a:noFill/>
          </a:ln>
        </p:spPr>
        <p:txBody>
          <a:bodyPr anchorCtr="0" anchor="t" bIns="91425" lIns="91425" spcFirstLastPara="1" rIns="91425" wrap="square" tIns="91425"/>
          <a:lstStyle>
            <a:lvl1pPr lvl="0" marR="0" rtl="0" algn="ctr">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1pPr>
            <a:lvl2pPr lvl="1" marR="0" rtl="0" algn="ctr">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2pPr>
            <a:lvl3pPr lvl="2" marR="0" rtl="0" algn="ctr">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lvl="3" marR="0" rtl="0" algn="ctr">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lvl="4" marR="0" rtl="0" algn="ctr">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9pPr>
          </a:lstStyle>
          <a:p/>
        </p:txBody>
      </p:sp>
      <p:sp>
        <p:nvSpPr>
          <p:cNvPr id="18" name="Shape 18"/>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b="0" i="0" sz="1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9" name="Shape 19"/>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ctr">
              <a:spcBef>
                <a:spcPts val="0"/>
              </a:spcBef>
              <a:spcAft>
                <a:spcPts val="0"/>
              </a:spcAft>
              <a:buSzPts val="1400"/>
              <a:buNone/>
              <a:defRPr b="0" i="0" sz="1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20" name="Shape 20"/>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marR="0" rtl="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marR="0" rtl="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marR="0" rtl="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marR="0" rtl="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marR="0" rtl="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marR="0" rtl="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marR="0" rtl="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marR="0" rtl="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72" name="Shape 72"/>
        <p:cNvGrpSpPr/>
        <p:nvPr/>
      </p:nvGrpSpPr>
      <p:grpSpPr>
        <a:xfrm>
          <a:off x="0" y="0"/>
          <a:ext cx="0" cy="0"/>
          <a:chOff x="0" y="0"/>
          <a:chExt cx="0" cy="0"/>
        </a:xfrm>
      </p:grpSpPr>
      <p:sp>
        <p:nvSpPr>
          <p:cNvPr id="73" name="Shape 73"/>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9pPr>
          </a:lstStyle>
          <a:p/>
        </p:txBody>
      </p:sp>
      <p:sp>
        <p:nvSpPr>
          <p:cNvPr id="74" name="Shape 74"/>
          <p:cNvSpPr txBox="1"/>
          <p:nvPr>
            <p:ph idx="1" type="body"/>
          </p:nvPr>
        </p:nvSpPr>
        <p:spPr>
          <a:xfrm rot="5400000">
            <a:off x="2309018" y="-251619"/>
            <a:ext cx="4525963" cy="8229600"/>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75" name="Shape 75"/>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sz="14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76" name="Shape 76"/>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ctr">
              <a:spcBef>
                <a:spcPts val="0"/>
              </a:spcBef>
              <a:spcAft>
                <a:spcPts val="0"/>
              </a:spcAft>
              <a:buSzPts val="1400"/>
              <a:buNone/>
              <a:defRPr sz="14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77" name="Shape 77"/>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spcAft>
                <a:spcPts val="0"/>
              </a:spcAft>
              <a:buNone/>
              <a:defRPr sz="1400">
                <a:solidFill>
                  <a:schemeClr val="dk1"/>
                </a:solidFill>
                <a:latin typeface="Arial"/>
                <a:ea typeface="Arial"/>
                <a:cs typeface="Arial"/>
                <a:sym typeface="Arial"/>
              </a:defRPr>
            </a:lvl1pPr>
            <a:lvl2pPr indent="0" lvl="1" marL="0" marR="0" rtl="0" algn="r">
              <a:spcBef>
                <a:spcPts val="0"/>
              </a:spcBef>
              <a:spcAft>
                <a:spcPts val="0"/>
              </a:spcAft>
              <a:buNone/>
              <a:defRPr sz="1400">
                <a:solidFill>
                  <a:schemeClr val="dk1"/>
                </a:solidFill>
                <a:latin typeface="Arial"/>
                <a:ea typeface="Arial"/>
                <a:cs typeface="Arial"/>
                <a:sym typeface="Arial"/>
              </a:defRPr>
            </a:lvl2pPr>
            <a:lvl3pPr indent="0" lvl="2" marL="0" marR="0" rtl="0" algn="r">
              <a:spcBef>
                <a:spcPts val="0"/>
              </a:spcBef>
              <a:spcAft>
                <a:spcPts val="0"/>
              </a:spcAft>
              <a:buNone/>
              <a:defRPr sz="1400">
                <a:solidFill>
                  <a:schemeClr val="dk1"/>
                </a:solidFill>
                <a:latin typeface="Arial"/>
                <a:ea typeface="Arial"/>
                <a:cs typeface="Arial"/>
                <a:sym typeface="Arial"/>
              </a:defRPr>
            </a:lvl3pPr>
            <a:lvl4pPr indent="0" lvl="3" marL="0" marR="0" rtl="0" algn="r">
              <a:spcBef>
                <a:spcPts val="0"/>
              </a:spcBef>
              <a:spcAft>
                <a:spcPts val="0"/>
              </a:spcAft>
              <a:buNone/>
              <a:defRPr sz="1400">
                <a:solidFill>
                  <a:schemeClr val="dk1"/>
                </a:solidFill>
                <a:latin typeface="Arial"/>
                <a:ea typeface="Arial"/>
                <a:cs typeface="Arial"/>
                <a:sym typeface="Arial"/>
              </a:defRPr>
            </a:lvl4pPr>
            <a:lvl5pPr indent="0" lvl="4" marL="0" marR="0" rtl="0" algn="r">
              <a:spcBef>
                <a:spcPts val="0"/>
              </a:spcBef>
              <a:spcAft>
                <a:spcPts val="0"/>
              </a:spcAft>
              <a:buNone/>
              <a:defRPr sz="1400">
                <a:solidFill>
                  <a:schemeClr val="dk1"/>
                </a:solidFill>
                <a:latin typeface="Arial"/>
                <a:ea typeface="Arial"/>
                <a:cs typeface="Arial"/>
                <a:sym typeface="Arial"/>
              </a:defRPr>
            </a:lvl5pPr>
            <a:lvl6pPr indent="0" lvl="5" marL="0" marR="0" rtl="0" algn="r">
              <a:spcBef>
                <a:spcPts val="0"/>
              </a:spcBef>
              <a:spcAft>
                <a:spcPts val="0"/>
              </a:spcAft>
              <a:buNone/>
              <a:defRPr sz="1400">
                <a:solidFill>
                  <a:schemeClr val="dk1"/>
                </a:solidFill>
                <a:latin typeface="Arial"/>
                <a:ea typeface="Arial"/>
                <a:cs typeface="Arial"/>
                <a:sym typeface="Arial"/>
              </a:defRPr>
            </a:lvl6pPr>
            <a:lvl7pPr indent="0" lvl="6" marL="0" marR="0" rtl="0" algn="r">
              <a:spcBef>
                <a:spcPts val="0"/>
              </a:spcBef>
              <a:spcAft>
                <a:spcPts val="0"/>
              </a:spcAft>
              <a:buNone/>
              <a:defRPr sz="1400">
                <a:solidFill>
                  <a:schemeClr val="dk1"/>
                </a:solidFill>
                <a:latin typeface="Arial"/>
                <a:ea typeface="Arial"/>
                <a:cs typeface="Arial"/>
                <a:sym typeface="Arial"/>
              </a:defRPr>
            </a:lvl7pPr>
            <a:lvl8pPr indent="0" lvl="7" marL="0" marR="0" rtl="0" algn="r">
              <a:spcBef>
                <a:spcPts val="0"/>
              </a:spcBef>
              <a:spcAft>
                <a:spcPts val="0"/>
              </a:spcAft>
              <a:buNone/>
              <a:defRPr sz="1400">
                <a:solidFill>
                  <a:schemeClr val="dk1"/>
                </a:solidFill>
                <a:latin typeface="Arial"/>
                <a:ea typeface="Arial"/>
                <a:cs typeface="Arial"/>
                <a:sym typeface="Arial"/>
              </a:defRPr>
            </a:lvl8pPr>
            <a:lvl9pPr indent="0" lvl="8" marL="0" marR="0" rtl="0" algn="r">
              <a:spcBef>
                <a:spcPts val="0"/>
              </a:spcBef>
              <a:spcAft>
                <a:spcPts val="0"/>
              </a:spcAft>
              <a:buNone/>
              <a:defRPr sz="1400">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Shape 79"/>
          <p:cNvSpPr txBox="1"/>
          <p:nvPr>
            <p:ph type="title"/>
          </p:nvPr>
        </p:nvSpPr>
        <p:spPr>
          <a:xfrm rot="5400000">
            <a:off x="4732337" y="2171700"/>
            <a:ext cx="5851525" cy="2057400"/>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9pPr>
          </a:lstStyle>
          <a:p/>
        </p:txBody>
      </p:sp>
      <p:sp>
        <p:nvSpPr>
          <p:cNvPr id="80" name="Shape 80"/>
          <p:cNvSpPr txBox="1"/>
          <p:nvPr>
            <p:ph idx="1" type="body"/>
          </p:nvPr>
        </p:nvSpPr>
        <p:spPr>
          <a:xfrm rot="5400000">
            <a:off x="541338" y="190501"/>
            <a:ext cx="5851525" cy="6019800"/>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81" name="Shape 81"/>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sz="14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2" name="Shape 82"/>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ctr">
              <a:spcBef>
                <a:spcPts val="0"/>
              </a:spcBef>
              <a:spcAft>
                <a:spcPts val="0"/>
              </a:spcAft>
              <a:buSzPts val="1400"/>
              <a:buNone/>
              <a:defRPr sz="14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3" name="Shape 83"/>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spcAft>
                <a:spcPts val="0"/>
              </a:spcAft>
              <a:buNone/>
              <a:defRPr sz="1400">
                <a:solidFill>
                  <a:schemeClr val="dk1"/>
                </a:solidFill>
                <a:latin typeface="Arial"/>
                <a:ea typeface="Arial"/>
                <a:cs typeface="Arial"/>
                <a:sym typeface="Arial"/>
              </a:defRPr>
            </a:lvl1pPr>
            <a:lvl2pPr indent="0" lvl="1" marL="0" marR="0" rtl="0" algn="r">
              <a:spcBef>
                <a:spcPts val="0"/>
              </a:spcBef>
              <a:spcAft>
                <a:spcPts val="0"/>
              </a:spcAft>
              <a:buNone/>
              <a:defRPr sz="1400">
                <a:solidFill>
                  <a:schemeClr val="dk1"/>
                </a:solidFill>
                <a:latin typeface="Arial"/>
                <a:ea typeface="Arial"/>
                <a:cs typeface="Arial"/>
                <a:sym typeface="Arial"/>
              </a:defRPr>
            </a:lvl2pPr>
            <a:lvl3pPr indent="0" lvl="2" marL="0" marR="0" rtl="0" algn="r">
              <a:spcBef>
                <a:spcPts val="0"/>
              </a:spcBef>
              <a:spcAft>
                <a:spcPts val="0"/>
              </a:spcAft>
              <a:buNone/>
              <a:defRPr sz="1400">
                <a:solidFill>
                  <a:schemeClr val="dk1"/>
                </a:solidFill>
                <a:latin typeface="Arial"/>
                <a:ea typeface="Arial"/>
                <a:cs typeface="Arial"/>
                <a:sym typeface="Arial"/>
              </a:defRPr>
            </a:lvl3pPr>
            <a:lvl4pPr indent="0" lvl="3" marL="0" marR="0" rtl="0" algn="r">
              <a:spcBef>
                <a:spcPts val="0"/>
              </a:spcBef>
              <a:spcAft>
                <a:spcPts val="0"/>
              </a:spcAft>
              <a:buNone/>
              <a:defRPr sz="1400">
                <a:solidFill>
                  <a:schemeClr val="dk1"/>
                </a:solidFill>
                <a:latin typeface="Arial"/>
                <a:ea typeface="Arial"/>
                <a:cs typeface="Arial"/>
                <a:sym typeface="Arial"/>
              </a:defRPr>
            </a:lvl4pPr>
            <a:lvl5pPr indent="0" lvl="4" marL="0" marR="0" rtl="0" algn="r">
              <a:spcBef>
                <a:spcPts val="0"/>
              </a:spcBef>
              <a:spcAft>
                <a:spcPts val="0"/>
              </a:spcAft>
              <a:buNone/>
              <a:defRPr sz="1400">
                <a:solidFill>
                  <a:schemeClr val="dk1"/>
                </a:solidFill>
                <a:latin typeface="Arial"/>
                <a:ea typeface="Arial"/>
                <a:cs typeface="Arial"/>
                <a:sym typeface="Arial"/>
              </a:defRPr>
            </a:lvl5pPr>
            <a:lvl6pPr indent="0" lvl="5" marL="0" marR="0" rtl="0" algn="r">
              <a:spcBef>
                <a:spcPts val="0"/>
              </a:spcBef>
              <a:spcAft>
                <a:spcPts val="0"/>
              </a:spcAft>
              <a:buNone/>
              <a:defRPr sz="1400">
                <a:solidFill>
                  <a:schemeClr val="dk1"/>
                </a:solidFill>
                <a:latin typeface="Arial"/>
                <a:ea typeface="Arial"/>
                <a:cs typeface="Arial"/>
                <a:sym typeface="Arial"/>
              </a:defRPr>
            </a:lvl6pPr>
            <a:lvl7pPr indent="0" lvl="6" marL="0" marR="0" rtl="0" algn="r">
              <a:spcBef>
                <a:spcPts val="0"/>
              </a:spcBef>
              <a:spcAft>
                <a:spcPts val="0"/>
              </a:spcAft>
              <a:buNone/>
              <a:defRPr sz="1400">
                <a:solidFill>
                  <a:schemeClr val="dk1"/>
                </a:solidFill>
                <a:latin typeface="Arial"/>
                <a:ea typeface="Arial"/>
                <a:cs typeface="Arial"/>
                <a:sym typeface="Arial"/>
              </a:defRPr>
            </a:lvl7pPr>
            <a:lvl8pPr indent="0" lvl="7" marL="0" marR="0" rtl="0" algn="r">
              <a:spcBef>
                <a:spcPts val="0"/>
              </a:spcBef>
              <a:spcAft>
                <a:spcPts val="0"/>
              </a:spcAft>
              <a:buNone/>
              <a:defRPr sz="1400">
                <a:solidFill>
                  <a:schemeClr val="dk1"/>
                </a:solidFill>
                <a:latin typeface="Arial"/>
                <a:ea typeface="Arial"/>
                <a:cs typeface="Arial"/>
                <a:sym typeface="Arial"/>
              </a:defRPr>
            </a:lvl8pPr>
            <a:lvl9pPr indent="0" lvl="8" marL="0" marR="0" rtl="0" algn="r">
              <a:spcBef>
                <a:spcPts val="0"/>
              </a:spcBef>
              <a:spcAft>
                <a:spcPts val="0"/>
              </a:spcAft>
              <a:buNone/>
              <a:defRPr sz="1400">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21" name="Shape 21"/>
        <p:cNvGrpSpPr/>
        <p:nvPr/>
      </p:nvGrpSpPr>
      <p:grpSpPr>
        <a:xfrm>
          <a:off x="0" y="0"/>
          <a:ext cx="0" cy="0"/>
          <a:chOff x="0" y="0"/>
          <a:chExt cx="0" cy="0"/>
        </a:xfrm>
      </p:grpSpPr>
      <p:sp>
        <p:nvSpPr>
          <p:cNvPr id="22" name="Shape 22"/>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9pPr>
          </a:lstStyle>
          <a:p/>
        </p:txBody>
      </p:sp>
      <p:sp>
        <p:nvSpPr>
          <p:cNvPr id="23" name="Shape 23"/>
          <p:cNvSpPr txBox="1"/>
          <p:nvPr>
            <p:ph idx="1" type="body"/>
          </p:nvPr>
        </p:nvSpPr>
        <p:spPr>
          <a:xfrm>
            <a:off x="457200" y="1600200"/>
            <a:ext cx="8229600" cy="4525963"/>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4" name="Shape 24"/>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sz="14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25" name="Shape 25"/>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ctr">
              <a:spcBef>
                <a:spcPts val="0"/>
              </a:spcBef>
              <a:spcAft>
                <a:spcPts val="0"/>
              </a:spcAft>
              <a:buSzPts val="1400"/>
              <a:buNone/>
              <a:defRPr sz="14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26" name="Shape 26"/>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spcAft>
                <a:spcPts val="0"/>
              </a:spcAft>
              <a:buNone/>
              <a:defRPr sz="1400">
                <a:solidFill>
                  <a:schemeClr val="dk1"/>
                </a:solidFill>
                <a:latin typeface="Arial"/>
                <a:ea typeface="Arial"/>
                <a:cs typeface="Arial"/>
                <a:sym typeface="Arial"/>
              </a:defRPr>
            </a:lvl1pPr>
            <a:lvl2pPr indent="0" lvl="1" marL="0" marR="0" rtl="0" algn="r">
              <a:spcBef>
                <a:spcPts val="0"/>
              </a:spcBef>
              <a:spcAft>
                <a:spcPts val="0"/>
              </a:spcAft>
              <a:buNone/>
              <a:defRPr sz="1400">
                <a:solidFill>
                  <a:schemeClr val="dk1"/>
                </a:solidFill>
                <a:latin typeface="Arial"/>
                <a:ea typeface="Arial"/>
                <a:cs typeface="Arial"/>
                <a:sym typeface="Arial"/>
              </a:defRPr>
            </a:lvl2pPr>
            <a:lvl3pPr indent="0" lvl="2" marL="0" marR="0" rtl="0" algn="r">
              <a:spcBef>
                <a:spcPts val="0"/>
              </a:spcBef>
              <a:spcAft>
                <a:spcPts val="0"/>
              </a:spcAft>
              <a:buNone/>
              <a:defRPr sz="1400">
                <a:solidFill>
                  <a:schemeClr val="dk1"/>
                </a:solidFill>
                <a:latin typeface="Arial"/>
                <a:ea typeface="Arial"/>
                <a:cs typeface="Arial"/>
                <a:sym typeface="Arial"/>
              </a:defRPr>
            </a:lvl3pPr>
            <a:lvl4pPr indent="0" lvl="3" marL="0" marR="0" rtl="0" algn="r">
              <a:spcBef>
                <a:spcPts val="0"/>
              </a:spcBef>
              <a:spcAft>
                <a:spcPts val="0"/>
              </a:spcAft>
              <a:buNone/>
              <a:defRPr sz="1400">
                <a:solidFill>
                  <a:schemeClr val="dk1"/>
                </a:solidFill>
                <a:latin typeface="Arial"/>
                <a:ea typeface="Arial"/>
                <a:cs typeface="Arial"/>
                <a:sym typeface="Arial"/>
              </a:defRPr>
            </a:lvl4pPr>
            <a:lvl5pPr indent="0" lvl="4" marL="0" marR="0" rtl="0" algn="r">
              <a:spcBef>
                <a:spcPts val="0"/>
              </a:spcBef>
              <a:spcAft>
                <a:spcPts val="0"/>
              </a:spcAft>
              <a:buNone/>
              <a:defRPr sz="1400">
                <a:solidFill>
                  <a:schemeClr val="dk1"/>
                </a:solidFill>
                <a:latin typeface="Arial"/>
                <a:ea typeface="Arial"/>
                <a:cs typeface="Arial"/>
                <a:sym typeface="Arial"/>
              </a:defRPr>
            </a:lvl5pPr>
            <a:lvl6pPr indent="0" lvl="5" marL="0" marR="0" rtl="0" algn="r">
              <a:spcBef>
                <a:spcPts val="0"/>
              </a:spcBef>
              <a:spcAft>
                <a:spcPts val="0"/>
              </a:spcAft>
              <a:buNone/>
              <a:defRPr sz="1400">
                <a:solidFill>
                  <a:schemeClr val="dk1"/>
                </a:solidFill>
                <a:latin typeface="Arial"/>
                <a:ea typeface="Arial"/>
                <a:cs typeface="Arial"/>
                <a:sym typeface="Arial"/>
              </a:defRPr>
            </a:lvl6pPr>
            <a:lvl7pPr indent="0" lvl="6" marL="0" marR="0" rtl="0" algn="r">
              <a:spcBef>
                <a:spcPts val="0"/>
              </a:spcBef>
              <a:spcAft>
                <a:spcPts val="0"/>
              </a:spcAft>
              <a:buNone/>
              <a:defRPr sz="1400">
                <a:solidFill>
                  <a:schemeClr val="dk1"/>
                </a:solidFill>
                <a:latin typeface="Arial"/>
                <a:ea typeface="Arial"/>
                <a:cs typeface="Arial"/>
                <a:sym typeface="Arial"/>
              </a:defRPr>
            </a:lvl7pPr>
            <a:lvl8pPr indent="0" lvl="7" marL="0" marR="0" rtl="0" algn="r">
              <a:spcBef>
                <a:spcPts val="0"/>
              </a:spcBef>
              <a:spcAft>
                <a:spcPts val="0"/>
              </a:spcAft>
              <a:buNone/>
              <a:defRPr sz="1400">
                <a:solidFill>
                  <a:schemeClr val="dk1"/>
                </a:solidFill>
                <a:latin typeface="Arial"/>
                <a:ea typeface="Arial"/>
                <a:cs typeface="Arial"/>
                <a:sym typeface="Arial"/>
              </a:defRPr>
            </a:lvl8pPr>
            <a:lvl9pPr indent="0" lvl="8" marL="0" marR="0" rtl="0" algn="r">
              <a:spcBef>
                <a:spcPts val="0"/>
              </a:spcBef>
              <a:spcAft>
                <a:spcPts val="0"/>
              </a:spcAft>
              <a:buNone/>
              <a:defRPr sz="1400">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27" name="Shape 27"/>
        <p:cNvGrpSpPr/>
        <p:nvPr/>
      </p:nvGrpSpPr>
      <p:grpSpPr>
        <a:xfrm>
          <a:off x="0" y="0"/>
          <a:ext cx="0" cy="0"/>
          <a:chOff x="0" y="0"/>
          <a:chExt cx="0" cy="0"/>
        </a:xfrm>
      </p:grpSpPr>
      <p:sp>
        <p:nvSpPr>
          <p:cNvPr id="28" name="Shape 28"/>
          <p:cNvSpPr txBox="1"/>
          <p:nvPr>
            <p:ph type="title"/>
          </p:nvPr>
        </p:nvSpPr>
        <p:spPr>
          <a:xfrm>
            <a:off x="623888" y="1709738"/>
            <a:ext cx="7886700" cy="2852737"/>
          </a:xfrm>
          <a:prstGeom prst="rect">
            <a:avLst/>
          </a:prstGeom>
          <a:noFill/>
          <a:ln>
            <a:noFill/>
          </a:ln>
        </p:spPr>
        <p:txBody>
          <a:bodyPr anchorCtr="0" anchor="b" bIns="91425" lIns="91425" spcFirstLastPara="1" rIns="91425" wrap="square" tIns="91425"/>
          <a:lstStyle>
            <a:lvl1pPr lvl="0" marR="0" rtl="0" algn="ctr">
              <a:spcBef>
                <a:spcPts val="0"/>
              </a:spcBef>
              <a:spcAft>
                <a:spcPts val="0"/>
              </a:spcAft>
              <a:buSzPts val="1400"/>
              <a:buNone/>
              <a:defRPr b="0" i="0" sz="60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9pPr>
          </a:lstStyle>
          <a:p/>
        </p:txBody>
      </p:sp>
      <p:sp>
        <p:nvSpPr>
          <p:cNvPr id="29" name="Shape 29"/>
          <p:cNvSpPr txBox="1"/>
          <p:nvPr>
            <p:ph idx="1" type="body"/>
          </p:nvPr>
        </p:nvSpPr>
        <p:spPr>
          <a:xfrm>
            <a:off x="623888" y="4589463"/>
            <a:ext cx="7886700" cy="1500187"/>
          </a:xfrm>
          <a:prstGeom prst="rect">
            <a:avLst/>
          </a:prstGeom>
          <a:noFill/>
          <a:ln>
            <a:noFill/>
          </a:ln>
        </p:spPr>
        <p:txBody>
          <a:bodyPr anchorCtr="0" anchor="t" bIns="91425" lIns="91425" spcFirstLastPara="1" rIns="91425" wrap="square" tIns="91425"/>
          <a:lstStyle>
            <a:lvl1pPr indent="-228600" lvl="0" marL="457200"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1pPr>
            <a:lvl2pPr indent="-228600" lvl="1" marL="914400"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2pPr>
            <a:lvl3pPr indent="-228600" lvl="2" marL="1371600" marR="0" rtl="0" algn="l">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indent="-228600" lvl="3" marL="1828800" marR="0" rtl="0" algn="l">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4pPr>
            <a:lvl5pPr indent="-228600" lvl="4" marL="2286000" marR="0" rtl="0" algn="l">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5pPr>
            <a:lvl6pPr indent="-228600" lvl="5" marL="2743200" marR="0" rtl="0" algn="l">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6pPr>
            <a:lvl7pPr indent="-228600" lvl="6" marL="3200400" marR="0" rtl="0" algn="l">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7pPr>
            <a:lvl8pPr indent="-228600" lvl="7" marL="3657600" marR="0" rtl="0" algn="l">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8pPr>
            <a:lvl9pPr indent="-228600" lvl="8" marL="4114800" marR="0" rtl="0" algn="l">
              <a:lnSpc>
                <a:spcPct val="90000"/>
              </a:lnSpc>
              <a:spcBef>
                <a:spcPts val="50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9pPr>
          </a:lstStyle>
          <a:p/>
        </p:txBody>
      </p:sp>
      <p:sp>
        <p:nvSpPr>
          <p:cNvPr id="30" name="Shape 30"/>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sz="14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1" name="Shape 31"/>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ctr">
              <a:spcBef>
                <a:spcPts val="0"/>
              </a:spcBef>
              <a:spcAft>
                <a:spcPts val="0"/>
              </a:spcAft>
              <a:buSzPts val="1400"/>
              <a:buNone/>
              <a:defRPr sz="14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2" name="Shape 32"/>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spcAft>
                <a:spcPts val="0"/>
              </a:spcAft>
              <a:buNone/>
              <a:defRPr sz="1400">
                <a:solidFill>
                  <a:schemeClr val="dk1"/>
                </a:solidFill>
                <a:latin typeface="Arial"/>
                <a:ea typeface="Arial"/>
                <a:cs typeface="Arial"/>
                <a:sym typeface="Arial"/>
              </a:defRPr>
            </a:lvl1pPr>
            <a:lvl2pPr indent="0" lvl="1" marL="0" marR="0" rtl="0" algn="r">
              <a:spcBef>
                <a:spcPts val="0"/>
              </a:spcBef>
              <a:spcAft>
                <a:spcPts val="0"/>
              </a:spcAft>
              <a:buNone/>
              <a:defRPr sz="1400">
                <a:solidFill>
                  <a:schemeClr val="dk1"/>
                </a:solidFill>
                <a:latin typeface="Arial"/>
                <a:ea typeface="Arial"/>
                <a:cs typeface="Arial"/>
                <a:sym typeface="Arial"/>
              </a:defRPr>
            </a:lvl2pPr>
            <a:lvl3pPr indent="0" lvl="2" marL="0" marR="0" rtl="0" algn="r">
              <a:spcBef>
                <a:spcPts val="0"/>
              </a:spcBef>
              <a:spcAft>
                <a:spcPts val="0"/>
              </a:spcAft>
              <a:buNone/>
              <a:defRPr sz="1400">
                <a:solidFill>
                  <a:schemeClr val="dk1"/>
                </a:solidFill>
                <a:latin typeface="Arial"/>
                <a:ea typeface="Arial"/>
                <a:cs typeface="Arial"/>
                <a:sym typeface="Arial"/>
              </a:defRPr>
            </a:lvl3pPr>
            <a:lvl4pPr indent="0" lvl="3" marL="0" marR="0" rtl="0" algn="r">
              <a:spcBef>
                <a:spcPts val="0"/>
              </a:spcBef>
              <a:spcAft>
                <a:spcPts val="0"/>
              </a:spcAft>
              <a:buNone/>
              <a:defRPr sz="1400">
                <a:solidFill>
                  <a:schemeClr val="dk1"/>
                </a:solidFill>
                <a:latin typeface="Arial"/>
                <a:ea typeface="Arial"/>
                <a:cs typeface="Arial"/>
                <a:sym typeface="Arial"/>
              </a:defRPr>
            </a:lvl4pPr>
            <a:lvl5pPr indent="0" lvl="4" marL="0" marR="0" rtl="0" algn="r">
              <a:spcBef>
                <a:spcPts val="0"/>
              </a:spcBef>
              <a:spcAft>
                <a:spcPts val="0"/>
              </a:spcAft>
              <a:buNone/>
              <a:defRPr sz="1400">
                <a:solidFill>
                  <a:schemeClr val="dk1"/>
                </a:solidFill>
                <a:latin typeface="Arial"/>
                <a:ea typeface="Arial"/>
                <a:cs typeface="Arial"/>
                <a:sym typeface="Arial"/>
              </a:defRPr>
            </a:lvl5pPr>
            <a:lvl6pPr indent="0" lvl="5" marL="0" marR="0" rtl="0" algn="r">
              <a:spcBef>
                <a:spcPts val="0"/>
              </a:spcBef>
              <a:spcAft>
                <a:spcPts val="0"/>
              </a:spcAft>
              <a:buNone/>
              <a:defRPr sz="1400">
                <a:solidFill>
                  <a:schemeClr val="dk1"/>
                </a:solidFill>
                <a:latin typeface="Arial"/>
                <a:ea typeface="Arial"/>
                <a:cs typeface="Arial"/>
                <a:sym typeface="Arial"/>
              </a:defRPr>
            </a:lvl6pPr>
            <a:lvl7pPr indent="0" lvl="6" marL="0" marR="0" rtl="0" algn="r">
              <a:spcBef>
                <a:spcPts val="0"/>
              </a:spcBef>
              <a:spcAft>
                <a:spcPts val="0"/>
              </a:spcAft>
              <a:buNone/>
              <a:defRPr sz="1400">
                <a:solidFill>
                  <a:schemeClr val="dk1"/>
                </a:solidFill>
                <a:latin typeface="Arial"/>
                <a:ea typeface="Arial"/>
                <a:cs typeface="Arial"/>
                <a:sym typeface="Arial"/>
              </a:defRPr>
            </a:lvl7pPr>
            <a:lvl8pPr indent="0" lvl="7" marL="0" marR="0" rtl="0" algn="r">
              <a:spcBef>
                <a:spcPts val="0"/>
              </a:spcBef>
              <a:spcAft>
                <a:spcPts val="0"/>
              </a:spcAft>
              <a:buNone/>
              <a:defRPr sz="1400">
                <a:solidFill>
                  <a:schemeClr val="dk1"/>
                </a:solidFill>
                <a:latin typeface="Arial"/>
                <a:ea typeface="Arial"/>
                <a:cs typeface="Arial"/>
                <a:sym typeface="Arial"/>
              </a:defRPr>
            </a:lvl8pPr>
            <a:lvl9pPr indent="0" lvl="8" marL="0" marR="0" rtl="0" algn="r">
              <a:spcBef>
                <a:spcPts val="0"/>
              </a:spcBef>
              <a:spcAft>
                <a:spcPts val="0"/>
              </a:spcAft>
              <a:buNone/>
              <a:defRPr sz="1400">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33" name="Shape 33"/>
        <p:cNvGrpSpPr/>
        <p:nvPr/>
      </p:nvGrpSpPr>
      <p:grpSpPr>
        <a:xfrm>
          <a:off x="0" y="0"/>
          <a:ext cx="0" cy="0"/>
          <a:chOff x="0" y="0"/>
          <a:chExt cx="0" cy="0"/>
        </a:xfrm>
      </p:grpSpPr>
      <p:sp>
        <p:nvSpPr>
          <p:cNvPr id="34" name="Shape 34"/>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9pPr>
          </a:lstStyle>
          <a:p/>
        </p:txBody>
      </p:sp>
      <p:sp>
        <p:nvSpPr>
          <p:cNvPr id="35" name="Shape 35"/>
          <p:cNvSpPr txBox="1"/>
          <p:nvPr>
            <p:ph idx="1" type="body"/>
          </p:nvPr>
        </p:nvSpPr>
        <p:spPr>
          <a:xfrm>
            <a:off x="457200" y="1600200"/>
            <a:ext cx="4038600" cy="4525963"/>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6" name="Shape 36"/>
          <p:cNvSpPr txBox="1"/>
          <p:nvPr>
            <p:ph idx="2" type="body"/>
          </p:nvPr>
        </p:nvSpPr>
        <p:spPr>
          <a:xfrm>
            <a:off x="4648200" y="1600200"/>
            <a:ext cx="4038600" cy="4525963"/>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7" name="Shape 37"/>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sz="14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8" name="Shape 38"/>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ctr">
              <a:spcBef>
                <a:spcPts val="0"/>
              </a:spcBef>
              <a:spcAft>
                <a:spcPts val="0"/>
              </a:spcAft>
              <a:buSzPts val="1400"/>
              <a:buNone/>
              <a:defRPr sz="14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39" name="Shape 39"/>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spcAft>
                <a:spcPts val="0"/>
              </a:spcAft>
              <a:buNone/>
              <a:defRPr sz="1400">
                <a:solidFill>
                  <a:schemeClr val="dk1"/>
                </a:solidFill>
                <a:latin typeface="Arial"/>
                <a:ea typeface="Arial"/>
                <a:cs typeface="Arial"/>
                <a:sym typeface="Arial"/>
              </a:defRPr>
            </a:lvl1pPr>
            <a:lvl2pPr indent="0" lvl="1" marL="0" marR="0" rtl="0" algn="r">
              <a:spcBef>
                <a:spcPts val="0"/>
              </a:spcBef>
              <a:spcAft>
                <a:spcPts val="0"/>
              </a:spcAft>
              <a:buNone/>
              <a:defRPr sz="1400">
                <a:solidFill>
                  <a:schemeClr val="dk1"/>
                </a:solidFill>
                <a:latin typeface="Arial"/>
                <a:ea typeface="Arial"/>
                <a:cs typeface="Arial"/>
                <a:sym typeface="Arial"/>
              </a:defRPr>
            </a:lvl2pPr>
            <a:lvl3pPr indent="0" lvl="2" marL="0" marR="0" rtl="0" algn="r">
              <a:spcBef>
                <a:spcPts val="0"/>
              </a:spcBef>
              <a:spcAft>
                <a:spcPts val="0"/>
              </a:spcAft>
              <a:buNone/>
              <a:defRPr sz="1400">
                <a:solidFill>
                  <a:schemeClr val="dk1"/>
                </a:solidFill>
                <a:latin typeface="Arial"/>
                <a:ea typeface="Arial"/>
                <a:cs typeface="Arial"/>
                <a:sym typeface="Arial"/>
              </a:defRPr>
            </a:lvl3pPr>
            <a:lvl4pPr indent="0" lvl="3" marL="0" marR="0" rtl="0" algn="r">
              <a:spcBef>
                <a:spcPts val="0"/>
              </a:spcBef>
              <a:spcAft>
                <a:spcPts val="0"/>
              </a:spcAft>
              <a:buNone/>
              <a:defRPr sz="1400">
                <a:solidFill>
                  <a:schemeClr val="dk1"/>
                </a:solidFill>
                <a:latin typeface="Arial"/>
                <a:ea typeface="Arial"/>
                <a:cs typeface="Arial"/>
                <a:sym typeface="Arial"/>
              </a:defRPr>
            </a:lvl4pPr>
            <a:lvl5pPr indent="0" lvl="4" marL="0" marR="0" rtl="0" algn="r">
              <a:spcBef>
                <a:spcPts val="0"/>
              </a:spcBef>
              <a:spcAft>
                <a:spcPts val="0"/>
              </a:spcAft>
              <a:buNone/>
              <a:defRPr sz="1400">
                <a:solidFill>
                  <a:schemeClr val="dk1"/>
                </a:solidFill>
                <a:latin typeface="Arial"/>
                <a:ea typeface="Arial"/>
                <a:cs typeface="Arial"/>
                <a:sym typeface="Arial"/>
              </a:defRPr>
            </a:lvl5pPr>
            <a:lvl6pPr indent="0" lvl="5" marL="0" marR="0" rtl="0" algn="r">
              <a:spcBef>
                <a:spcPts val="0"/>
              </a:spcBef>
              <a:spcAft>
                <a:spcPts val="0"/>
              </a:spcAft>
              <a:buNone/>
              <a:defRPr sz="1400">
                <a:solidFill>
                  <a:schemeClr val="dk1"/>
                </a:solidFill>
                <a:latin typeface="Arial"/>
                <a:ea typeface="Arial"/>
                <a:cs typeface="Arial"/>
                <a:sym typeface="Arial"/>
              </a:defRPr>
            </a:lvl6pPr>
            <a:lvl7pPr indent="0" lvl="6" marL="0" marR="0" rtl="0" algn="r">
              <a:spcBef>
                <a:spcPts val="0"/>
              </a:spcBef>
              <a:spcAft>
                <a:spcPts val="0"/>
              </a:spcAft>
              <a:buNone/>
              <a:defRPr sz="1400">
                <a:solidFill>
                  <a:schemeClr val="dk1"/>
                </a:solidFill>
                <a:latin typeface="Arial"/>
                <a:ea typeface="Arial"/>
                <a:cs typeface="Arial"/>
                <a:sym typeface="Arial"/>
              </a:defRPr>
            </a:lvl7pPr>
            <a:lvl8pPr indent="0" lvl="7" marL="0" marR="0" rtl="0" algn="r">
              <a:spcBef>
                <a:spcPts val="0"/>
              </a:spcBef>
              <a:spcAft>
                <a:spcPts val="0"/>
              </a:spcAft>
              <a:buNone/>
              <a:defRPr sz="1400">
                <a:solidFill>
                  <a:schemeClr val="dk1"/>
                </a:solidFill>
                <a:latin typeface="Arial"/>
                <a:ea typeface="Arial"/>
                <a:cs typeface="Arial"/>
                <a:sym typeface="Arial"/>
              </a:defRPr>
            </a:lvl8pPr>
            <a:lvl9pPr indent="0" lvl="8" marL="0" marR="0" rtl="0" algn="r">
              <a:spcBef>
                <a:spcPts val="0"/>
              </a:spcBef>
              <a:spcAft>
                <a:spcPts val="0"/>
              </a:spcAft>
              <a:buNone/>
              <a:defRPr sz="1400">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40" name="Shape 40"/>
        <p:cNvGrpSpPr/>
        <p:nvPr/>
      </p:nvGrpSpPr>
      <p:grpSpPr>
        <a:xfrm>
          <a:off x="0" y="0"/>
          <a:ext cx="0" cy="0"/>
          <a:chOff x="0" y="0"/>
          <a:chExt cx="0" cy="0"/>
        </a:xfrm>
      </p:grpSpPr>
      <p:sp>
        <p:nvSpPr>
          <p:cNvPr id="41" name="Shape 41"/>
          <p:cNvSpPr txBox="1"/>
          <p:nvPr>
            <p:ph type="title"/>
          </p:nvPr>
        </p:nvSpPr>
        <p:spPr>
          <a:xfrm>
            <a:off x="630238" y="365125"/>
            <a:ext cx="7886700" cy="1325563"/>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9pPr>
          </a:lstStyle>
          <a:p/>
        </p:txBody>
      </p:sp>
      <p:sp>
        <p:nvSpPr>
          <p:cNvPr id="42" name="Shape 42"/>
          <p:cNvSpPr txBox="1"/>
          <p:nvPr>
            <p:ph idx="1" type="body"/>
          </p:nvPr>
        </p:nvSpPr>
        <p:spPr>
          <a:xfrm>
            <a:off x="630238" y="1681163"/>
            <a:ext cx="3868737" cy="823912"/>
          </a:xfrm>
          <a:prstGeom prst="rect">
            <a:avLst/>
          </a:prstGeom>
          <a:noFill/>
          <a:ln>
            <a:noFill/>
          </a:ln>
        </p:spPr>
        <p:txBody>
          <a:bodyPr anchorCtr="0" anchor="b" bIns="91425" lIns="91425" spcFirstLastPara="1" rIns="91425" wrap="square" tIns="91425"/>
          <a:lstStyle>
            <a:lvl1pPr indent="-228600" lvl="0" marL="457200" marR="0" rtl="0" algn="l">
              <a:spcBef>
                <a:spcPts val="480"/>
              </a:spcBef>
              <a:spcAft>
                <a:spcPts val="0"/>
              </a:spcAft>
              <a:buClr>
                <a:schemeClr val="dk1"/>
              </a:buClr>
              <a:buSzPts val="2400"/>
              <a:buFont typeface="Arial"/>
              <a:buNone/>
              <a:defRPr b="1" i="0" sz="2400" u="none" cap="none" strike="noStrike">
                <a:solidFill>
                  <a:schemeClr val="dk1"/>
                </a:solidFill>
                <a:latin typeface="Arial"/>
                <a:ea typeface="Arial"/>
                <a:cs typeface="Arial"/>
                <a:sym typeface="Arial"/>
              </a:defRPr>
            </a:lvl1pPr>
            <a:lvl2pPr indent="-228600" lvl="1" marL="914400" marR="0" rtl="0" algn="l">
              <a:spcBef>
                <a:spcPts val="400"/>
              </a:spcBef>
              <a:spcAft>
                <a:spcPts val="0"/>
              </a:spcAft>
              <a:buClr>
                <a:schemeClr val="dk1"/>
              </a:buClr>
              <a:buSzPts val="2000"/>
              <a:buFont typeface="Arial"/>
              <a:buNone/>
              <a:defRPr b="1" i="0" sz="2000" u="none" cap="none" strike="noStrike">
                <a:solidFill>
                  <a:schemeClr val="dk1"/>
                </a:solidFill>
                <a:latin typeface="Arial"/>
                <a:ea typeface="Arial"/>
                <a:cs typeface="Arial"/>
                <a:sym typeface="Arial"/>
              </a:defRPr>
            </a:lvl2pPr>
            <a:lvl3pPr indent="-228600" lvl="2" marL="1371600" marR="0" rtl="0" algn="l">
              <a:spcBef>
                <a:spcPts val="360"/>
              </a:spcBef>
              <a:spcAft>
                <a:spcPts val="0"/>
              </a:spcAft>
              <a:buClr>
                <a:schemeClr val="dk1"/>
              </a:buClr>
              <a:buSzPts val="1800"/>
              <a:buFont typeface="Arial"/>
              <a:buNone/>
              <a:defRPr b="1" i="0" sz="1800" u="none" cap="none" strike="noStrike">
                <a:solidFill>
                  <a:schemeClr val="dk1"/>
                </a:solidFill>
                <a:latin typeface="Arial"/>
                <a:ea typeface="Arial"/>
                <a:cs typeface="Arial"/>
                <a:sym typeface="Arial"/>
              </a:defRPr>
            </a:lvl3pPr>
            <a:lvl4pPr indent="-228600" lvl="3" marL="1828800" marR="0" rtl="0" algn="l">
              <a:spcBef>
                <a:spcPts val="32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4pPr>
            <a:lvl5pPr indent="-228600" lvl="4" marL="2286000" marR="0" rtl="0" algn="l">
              <a:spcBef>
                <a:spcPts val="32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9pPr>
          </a:lstStyle>
          <a:p/>
        </p:txBody>
      </p:sp>
      <p:sp>
        <p:nvSpPr>
          <p:cNvPr id="43" name="Shape 43"/>
          <p:cNvSpPr txBox="1"/>
          <p:nvPr>
            <p:ph idx="2" type="body"/>
          </p:nvPr>
        </p:nvSpPr>
        <p:spPr>
          <a:xfrm>
            <a:off x="630238" y="2505075"/>
            <a:ext cx="3868737" cy="3684588"/>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44" name="Shape 44"/>
          <p:cNvSpPr txBox="1"/>
          <p:nvPr>
            <p:ph idx="3" type="body"/>
          </p:nvPr>
        </p:nvSpPr>
        <p:spPr>
          <a:xfrm>
            <a:off x="4629150" y="1681163"/>
            <a:ext cx="3887788" cy="823912"/>
          </a:xfrm>
          <a:prstGeom prst="rect">
            <a:avLst/>
          </a:prstGeom>
          <a:noFill/>
          <a:ln>
            <a:noFill/>
          </a:ln>
        </p:spPr>
        <p:txBody>
          <a:bodyPr anchorCtr="0" anchor="b" bIns="91425" lIns="91425" spcFirstLastPara="1" rIns="91425" wrap="square" tIns="91425"/>
          <a:lstStyle>
            <a:lvl1pPr indent="-228600" lvl="0" marL="457200" marR="0" rtl="0" algn="l">
              <a:spcBef>
                <a:spcPts val="480"/>
              </a:spcBef>
              <a:spcAft>
                <a:spcPts val="0"/>
              </a:spcAft>
              <a:buClr>
                <a:schemeClr val="dk1"/>
              </a:buClr>
              <a:buSzPts val="2400"/>
              <a:buFont typeface="Arial"/>
              <a:buNone/>
              <a:defRPr b="1" i="0" sz="2400" u="none" cap="none" strike="noStrike">
                <a:solidFill>
                  <a:schemeClr val="dk1"/>
                </a:solidFill>
                <a:latin typeface="Arial"/>
                <a:ea typeface="Arial"/>
                <a:cs typeface="Arial"/>
                <a:sym typeface="Arial"/>
              </a:defRPr>
            </a:lvl1pPr>
            <a:lvl2pPr indent="-228600" lvl="1" marL="914400" marR="0" rtl="0" algn="l">
              <a:spcBef>
                <a:spcPts val="400"/>
              </a:spcBef>
              <a:spcAft>
                <a:spcPts val="0"/>
              </a:spcAft>
              <a:buClr>
                <a:schemeClr val="dk1"/>
              </a:buClr>
              <a:buSzPts val="2000"/>
              <a:buFont typeface="Arial"/>
              <a:buNone/>
              <a:defRPr b="1" i="0" sz="2000" u="none" cap="none" strike="noStrike">
                <a:solidFill>
                  <a:schemeClr val="dk1"/>
                </a:solidFill>
                <a:latin typeface="Arial"/>
                <a:ea typeface="Arial"/>
                <a:cs typeface="Arial"/>
                <a:sym typeface="Arial"/>
              </a:defRPr>
            </a:lvl2pPr>
            <a:lvl3pPr indent="-228600" lvl="2" marL="1371600" marR="0" rtl="0" algn="l">
              <a:spcBef>
                <a:spcPts val="360"/>
              </a:spcBef>
              <a:spcAft>
                <a:spcPts val="0"/>
              </a:spcAft>
              <a:buClr>
                <a:schemeClr val="dk1"/>
              </a:buClr>
              <a:buSzPts val="1800"/>
              <a:buFont typeface="Arial"/>
              <a:buNone/>
              <a:defRPr b="1" i="0" sz="1800" u="none" cap="none" strike="noStrike">
                <a:solidFill>
                  <a:schemeClr val="dk1"/>
                </a:solidFill>
                <a:latin typeface="Arial"/>
                <a:ea typeface="Arial"/>
                <a:cs typeface="Arial"/>
                <a:sym typeface="Arial"/>
              </a:defRPr>
            </a:lvl3pPr>
            <a:lvl4pPr indent="-228600" lvl="3" marL="1828800" marR="0" rtl="0" algn="l">
              <a:spcBef>
                <a:spcPts val="32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4pPr>
            <a:lvl5pPr indent="-228600" lvl="4" marL="2286000" marR="0" rtl="0" algn="l">
              <a:spcBef>
                <a:spcPts val="32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Arial"/>
                <a:ea typeface="Arial"/>
                <a:cs typeface="Arial"/>
                <a:sym typeface="Arial"/>
              </a:defRPr>
            </a:lvl9pPr>
          </a:lstStyle>
          <a:p/>
        </p:txBody>
      </p:sp>
      <p:sp>
        <p:nvSpPr>
          <p:cNvPr id="45" name="Shape 45"/>
          <p:cNvSpPr txBox="1"/>
          <p:nvPr>
            <p:ph idx="4" type="body"/>
          </p:nvPr>
        </p:nvSpPr>
        <p:spPr>
          <a:xfrm>
            <a:off x="4629150" y="2505075"/>
            <a:ext cx="3887788" cy="3684588"/>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46" name="Shape 46"/>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sz="14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7" name="Shape 47"/>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ctr">
              <a:spcBef>
                <a:spcPts val="0"/>
              </a:spcBef>
              <a:spcAft>
                <a:spcPts val="0"/>
              </a:spcAft>
              <a:buSzPts val="1400"/>
              <a:buNone/>
              <a:defRPr sz="14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8" name="Shape 48"/>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spcAft>
                <a:spcPts val="0"/>
              </a:spcAft>
              <a:buNone/>
              <a:defRPr sz="1400">
                <a:solidFill>
                  <a:schemeClr val="dk1"/>
                </a:solidFill>
                <a:latin typeface="Arial"/>
                <a:ea typeface="Arial"/>
                <a:cs typeface="Arial"/>
                <a:sym typeface="Arial"/>
              </a:defRPr>
            </a:lvl1pPr>
            <a:lvl2pPr indent="0" lvl="1" marL="0" marR="0" rtl="0" algn="r">
              <a:spcBef>
                <a:spcPts val="0"/>
              </a:spcBef>
              <a:spcAft>
                <a:spcPts val="0"/>
              </a:spcAft>
              <a:buNone/>
              <a:defRPr sz="1400">
                <a:solidFill>
                  <a:schemeClr val="dk1"/>
                </a:solidFill>
                <a:latin typeface="Arial"/>
                <a:ea typeface="Arial"/>
                <a:cs typeface="Arial"/>
                <a:sym typeface="Arial"/>
              </a:defRPr>
            </a:lvl2pPr>
            <a:lvl3pPr indent="0" lvl="2" marL="0" marR="0" rtl="0" algn="r">
              <a:spcBef>
                <a:spcPts val="0"/>
              </a:spcBef>
              <a:spcAft>
                <a:spcPts val="0"/>
              </a:spcAft>
              <a:buNone/>
              <a:defRPr sz="1400">
                <a:solidFill>
                  <a:schemeClr val="dk1"/>
                </a:solidFill>
                <a:latin typeface="Arial"/>
                <a:ea typeface="Arial"/>
                <a:cs typeface="Arial"/>
                <a:sym typeface="Arial"/>
              </a:defRPr>
            </a:lvl3pPr>
            <a:lvl4pPr indent="0" lvl="3" marL="0" marR="0" rtl="0" algn="r">
              <a:spcBef>
                <a:spcPts val="0"/>
              </a:spcBef>
              <a:spcAft>
                <a:spcPts val="0"/>
              </a:spcAft>
              <a:buNone/>
              <a:defRPr sz="1400">
                <a:solidFill>
                  <a:schemeClr val="dk1"/>
                </a:solidFill>
                <a:latin typeface="Arial"/>
                <a:ea typeface="Arial"/>
                <a:cs typeface="Arial"/>
                <a:sym typeface="Arial"/>
              </a:defRPr>
            </a:lvl4pPr>
            <a:lvl5pPr indent="0" lvl="4" marL="0" marR="0" rtl="0" algn="r">
              <a:spcBef>
                <a:spcPts val="0"/>
              </a:spcBef>
              <a:spcAft>
                <a:spcPts val="0"/>
              </a:spcAft>
              <a:buNone/>
              <a:defRPr sz="1400">
                <a:solidFill>
                  <a:schemeClr val="dk1"/>
                </a:solidFill>
                <a:latin typeface="Arial"/>
                <a:ea typeface="Arial"/>
                <a:cs typeface="Arial"/>
                <a:sym typeface="Arial"/>
              </a:defRPr>
            </a:lvl5pPr>
            <a:lvl6pPr indent="0" lvl="5" marL="0" marR="0" rtl="0" algn="r">
              <a:spcBef>
                <a:spcPts val="0"/>
              </a:spcBef>
              <a:spcAft>
                <a:spcPts val="0"/>
              </a:spcAft>
              <a:buNone/>
              <a:defRPr sz="1400">
                <a:solidFill>
                  <a:schemeClr val="dk1"/>
                </a:solidFill>
                <a:latin typeface="Arial"/>
                <a:ea typeface="Arial"/>
                <a:cs typeface="Arial"/>
                <a:sym typeface="Arial"/>
              </a:defRPr>
            </a:lvl6pPr>
            <a:lvl7pPr indent="0" lvl="6" marL="0" marR="0" rtl="0" algn="r">
              <a:spcBef>
                <a:spcPts val="0"/>
              </a:spcBef>
              <a:spcAft>
                <a:spcPts val="0"/>
              </a:spcAft>
              <a:buNone/>
              <a:defRPr sz="1400">
                <a:solidFill>
                  <a:schemeClr val="dk1"/>
                </a:solidFill>
                <a:latin typeface="Arial"/>
                <a:ea typeface="Arial"/>
                <a:cs typeface="Arial"/>
                <a:sym typeface="Arial"/>
              </a:defRPr>
            </a:lvl7pPr>
            <a:lvl8pPr indent="0" lvl="7" marL="0" marR="0" rtl="0" algn="r">
              <a:spcBef>
                <a:spcPts val="0"/>
              </a:spcBef>
              <a:spcAft>
                <a:spcPts val="0"/>
              </a:spcAft>
              <a:buNone/>
              <a:defRPr sz="1400">
                <a:solidFill>
                  <a:schemeClr val="dk1"/>
                </a:solidFill>
                <a:latin typeface="Arial"/>
                <a:ea typeface="Arial"/>
                <a:cs typeface="Arial"/>
                <a:sym typeface="Arial"/>
              </a:defRPr>
            </a:lvl8pPr>
            <a:lvl9pPr indent="0" lvl="8" marL="0" marR="0" rtl="0" algn="r">
              <a:spcBef>
                <a:spcPts val="0"/>
              </a:spcBef>
              <a:spcAft>
                <a:spcPts val="0"/>
              </a:spcAft>
              <a:buNone/>
              <a:defRPr sz="1400">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9" name="Shape 49"/>
        <p:cNvGrpSpPr/>
        <p:nvPr/>
      </p:nvGrpSpPr>
      <p:grpSpPr>
        <a:xfrm>
          <a:off x="0" y="0"/>
          <a:ext cx="0" cy="0"/>
          <a:chOff x="0" y="0"/>
          <a:chExt cx="0" cy="0"/>
        </a:xfrm>
      </p:grpSpPr>
      <p:sp>
        <p:nvSpPr>
          <p:cNvPr id="50" name="Shape 50"/>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9pPr>
          </a:lstStyle>
          <a:p/>
        </p:txBody>
      </p:sp>
      <p:sp>
        <p:nvSpPr>
          <p:cNvPr id="51" name="Shape 51"/>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sz="14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2" name="Shape 52"/>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ctr">
              <a:spcBef>
                <a:spcPts val="0"/>
              </a:spcBef>
              <a:spcAft>
                <a:spcPts val="0"/>
              </a:spcAft>
              <a:buSzPts val="1400"/>
              <a:buNone/>
              <a:defRPr sz="14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3" name="Shape 53"/>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spcAft>
                <a:spcPts val="0"/>
              </a:spcAft>
              <a:buNone/>
              <a:defRPr sz="1400">
                <a:solidFill>
                  <a:schemeClr val="dk1"/>
                </a:solidFill>
                <a:latin typeface="Arial"/>
                <a:ea typeface="Arial"/>
                <a:cs typeface="Arial"/>
                <a:sym typeface="Arial"/>
              </a:defRPr>
            </a:lvl1pPr>
            <a:lvl2pPr indent="0" lvl="1" marL="0" marR="0" rtl="0" algn="r">
              <a:spcBef>
                <a:spcPts val="0"/>
              </a:spcBef>
              <a:spcAft>
                <a:spcPts val="0"/>
              </a:spcAft>
              <a:buNone/>
              <a:defRPr sz="1400">
                <a:solidFill>
                  <a:schemeClr val="dk1"/>
                </a:solidFill>
                <a:latin typeface="Arial"/>
                <a:ea typeface="Arial"/>
                <a:cs typeface="Arial"/>
                <a:sym typeface="Arial"/>
              </a:defRPr>
            </a:lvl2pPr>
            <a:lvl3pPr indent="0" lvl="2" marL="0" marR="0" rtl="0" algn="r">
              <a:spcBef>
                <a:spcPts val="0"/>
              </a:spcBef>
              <a:spcAft>
                <a:spcPts val="0"/>
              </a:spcAft>
              <a:buNone/>
              <a:defRPr sz="1400">
                <a:solidFill>
                  <a:schemeClr val="dk1"/>
                </a:solidFill>
                <a:latin typeface="Arial"/>
                <a:ea typeface="Arial"/>
                <a:cs typeface="Arial"/>
                <a:sym typeface="Arial"/>
              </a:defRPr>
            </a:lvl3pPr>
            <a:lvl4pPr indent="0" lvl="3" marL="0" marR="0" rtl="0" algn="r">
              <a:spcBef>
                <a:spcPts val="0"/>
              </a:spcBef>
              <a:spcAft>
                <a:spcPts val="0"/>
              </a:spcAft>
              <a:buNone/>
              <a:defRPr sz="1400">
                <a:solidFill>
                  <a:schemeClr val="dk1"/>
                </a:solidFill>
                <a:latin typeface="Arial"/>
                <a:ea typeface="Arial"/>
                <a:cs typeface="Arial"/>
                <a:sym typeface="Arial"/>
              </a:defRPr>
            </a:lvl4pPr>
            <a:lvl5pPr indent="0" lvl="4" marL="0" marR="0" rtl="0" algn="r">
              <a:spcBef>
                <a:spcPts val="0"/>
              </a:spcBef>
              <a:spcAft>
                <a:spcPts val="0"/>
              </a:spcAft>
              <a:buNone/>
              <a:defRPr sz="1400">
                <a:solidFill>
                  <a:schemeClr val="dk1"/>
                </a:solidFill>
                <a:latin typeface="Arial"/>
                <a:ea typeface="Arial"/>
                <a:cs typeface="Arial"/>
                <a:sym typeface="Arial"/>
              </a:defRPr>
            </a:lvl5pPr>
            <a:lvl6pPr indent="0" lvl="5" marL="0" marR="0" rtl="0" algn="r">
              <a:spcBef>
                <a:spcPts val="0"/>
              </a:spcBef>
              <a:spcAft>
                <a:spcPts val="0"/>
              </a:spcAft>
              <a:buNone/>
              <a:defRPr sz="1400">
                <a:solidFill>
                  <a:schemeClr val="dk1"/>
                </a:solidFill>
                <a:latin typeface="Arial"/>
                <a:ea typeface="Arial"/>
                <a:cs typeface="Arial"/>
                <a:sym typeface="Arial"/>
              </a:defRPr>
            </a:lvl6pPr>
            <a:lvl7pPr indent="0" lvl="6" marL="0" marR="0" rtl="0" algn="r">
              <a:spcBef>
                <a:spcPts val="0"/>
              </a:spcBef>
              <a:spcAft>
                <a:spcPts val="0"/>
              </a:spcAft>
              <a:buNone/>
              <a:defRPr sz="1400">
                <a:solidFill>
                  <a:schemeClr val="dk1"/>
                </a:solidFill>
                <a:latin typeface="Arial"/>
                <a:ea typeface="Arial"/>
                <a:cs typeface="Arial"/>
                <a:sym typeface="Arial"/>
              </a:defRPr>
            </a:lvl7pPr>
            <a:lvl8pPr indent="0" lvl="7" marL="0" marR="0" rtl="0" algn="r">
              <a:spcBef>
                <a:spcPts val="0"/>
              </a:spcBef>
              <a:spcAft>
                <a:spcPts val="0"/>
              </a:spcAft>
              <a:buNone/>
              <a:defRPr sz="1400">
                <a:solidFill>
                  <a:schemeClr val="dk1"/>
                </a:solidFill>
                <a:latin typeface="Arial"/>
                <a:ea typeface="Arial"/>
                <a:cs typeface="Arial"/>
                <a:sym typeface="Arial"/>
              </a:defRPr>
            </a:lvl8pPr>
            <a:lvl9pPr indent="0" lvl="8" marL="0" marR="0" rtl="0" algn="r">
              <a:spcBef>
                <a:spcPts val="0"/>
              </a:spcBef>
              <a:spcAft>
                <a:spcPts val="0"/>
              </a:spcAft>
              <a:buNone/>
              <a:defRPr sz="1400">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4" name="Shape 54"/>
        <p:cNvGrpSpPr/>
        <p:nvPr/>
      </p:nvGrpSpPr>
      <p:grpSpPr>
        <a:xfrm>
          <a:off x="0" y="0"/>
          <a:ext cx="0" cy="0"/>
          <a:chOff x="0" y="0"/>
          <a:chExt cx="0" cy="0"/>
        </a:xfrm>
      </p:grpSpPr>
      <p:sp>
        <p:nvSpPr>
          <p:cNvPr id="55" name="Shape 55"/>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sz="14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6" name="Shape 56"/>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ctr">
              <a:spcBef>
                <a:spcPts val="0"/>
              </a:spcBef>
              <a:spcAft>
                <a:spcPts val="0"/>
              </a:spcAft>
              <a:buSzPts val="1400"/>
              <a:buNone/>
              <a:defRPr sz="14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7" name="Shape 57"/>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spcAft>
                <a:spcPts val="0"/>
              </a:spcAft>
              <a:buNone/>
              <a:defRPr sz="1400">
                <a:solidFill>
                  <a:schemeClr val="dk1"/>
                </a:solidFill>
                <a:latin typeface="Arial"/>
                <a:ea typeface="Arial"/>
                <a:cs typeface="Arial"/>
                <a:sym typeface="Arial"/>
              </a:defRPr>
            </a:lvl1pPr>
            <a:lvl2pPr indent="0" lvl="1" marL="0" marR="0" rtl="0" algn="r">
              <a:spcBef>
                <a:spcPts val="0"/>
              </a:spcBef>
              <a:spcAft>
                <a:spcPts val="0"/>
              </a:spcAft>
              <a:buNone/>
              <a:defRPr sz="1400">
                <a:solidFill>
                  <a:schemeClr val="dk1"/>
                </a:solidFill>
                <a:latin typeface="Arial"/>
                <a:ea typeface="Arial"/>
                <a:cs typeface="Arial"/>
                <a:sym typeface="Arial"/>
              </a:defRPr>
            </a:lvl2pPr>
            <a:lvl3pPr indent="0" lvl="2" marL="0" marR="0" rtl="0" algn="r">
              <a:spcBef>
                <a:spcPts val="0"/>
              </a:spcBef>
              <a:spcAft>
                <a:spcPts val="0"/>
              </a:spcAft>
              <a:buNone/>
              <a:defRPr sz="1400">
                <a:solidFill>
                  <a:schemeClr val="dk1"/>
                </a:solidFill>
                <a:latin typeface="Arial"/>
                <a:ea typeface="Arial"/>
                <a:cs typeface="Arial"/>
                <a:sym typeface="Arial"/>
              </a:defRPr>
            </a:lvl3pPr>
            <a:lvl4pPr indent="0" lvl="3" marL="0" marR="0" rtl="0" algn="r">
              <a:spcBef>
                <a:spcPts val="0"/>
              </a:spcBef>
              <a:spcAft>
                <a:spcPts val="0"/>
              </a:spcAft>
              <a:buNone/>
              <a:defRPr sz="1400">
                <a:solidFill>
                  <a:schemeClr val="dk1"/>
                </a:solidFill>
                <a:latin typeface="Arial"/>
                <a:ea typeface="Arial"/>
                <a:cs typeface="Arial"/>
                <a:sym typeface="Arial"/>
              </a:defRPr>
            </a:lvl4pPr>
            <a:lvl5pPr indent="0" lvl="4" marL="0" marR="0" rtl="0" algn="r">
              <a:spcBef>
                <a:spcPts val="0"/>
              </a:spcBef>
              <a:spcAft>
                <a:spcPts val="0"/>
              </a:spcAft>
              <a:buNone/>
              <a:defRPr sz="1400">
                <a:solidFill>
                  <a:schemeClr val="dk1"/>
                </a:solidFill>
                <a:latin typeface="Arial"/>
                <a:ea typeface="Arial"/>
                <a:cs typeface="Arial"/>
                <a:sym typeface="Arial"/>
              </a:defRPr>
            </a:lvl5pPr>
            <a:lvl6pPr indent="0" lvl="5" marL="0" marR="0" rtl="0" algn="r">
              <a:spcBef>
                <a:spcPts val="0"/>
              </a:spcBef>
              <a:spcAft>
                <a:spcPts val="0"/>
              </a:spcAft>
              <a:buNone/>
              <a:defRPr sz="1400">
                <a:solidFill>
                  <a:schemeClr val="dk1"/>
                </a:solidFill>
                <a:latin typeface="Arial"/>
                <a:ea typeface="Arial"/>
                <a:cs typeface="Arial"/>
                <a:sym typeface="Arial"/>
              </a:defRPr>
            </a:lvl6pPr>
            <a:lvl7pPr indent="0" lvl="6" marL="0" marR="0" rtl="0" algn="r">
              <a:spcBef>
                <a:spcPts val="0"/>
              </a:spcBef>
              <a:spcAft>
                <a:spcPts val="0"/>
              </a:spcAft>
              <a:buNone/>
              <a:defRPr sz="1400">
                <a:solidFill>
                  <a:schemeClr val="dk1"/>
                </a:solidFill>
                <a:latin typeface="Arial"/>
                <a:ea typeface="Arial"/>
                <a:cs typeface="Arial"/>
                <a:sym typeface="Arial"/>
              </a:defRPr>
            </a:lvl7pPr>
            <a:lvl8pPr indent="0" lvl="7" marL="0" marR="0" rtl="0" algn="r">
              <a:spcBef>
                <a:spcPts val="0"/>
              </a:spcBef>
              <a:spcAft>
                <a:spcPts val="0"/>
              </a:spcAft>
              <a:buNone/>
              <a:defRPr sz="1400">
                <a:solidFill>
                  <a:schemeClr val="dk1"/>
                </a:solidFill>
                <a:latin typeface="Arial"/>
                <a:ea typeface="Arial"/>
                <a:cs typeface="Arial"/>
                <a:sym typeface="Arial"/>
              </a:defRPr>
            </a:lvl8pPr>
            <a:lvl9pPr indent="0" lvl="8" marL="0" marR="0" rtl="0" algn="r">
              <a:spcBef>
                <a:spcPts val="0"/>
              </a:spcBef>
              <a:spcAft>
                <a:spcPts val="0"/>
              </a:spcAft>
              <a:buNone/>
              <a:defRPr sz="1400">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58" name="Shape 58"/>
        <p:cNvGrpSpPr/>
        <p:nvPr/>
      </p:nvGrpSpPr>
      <p:grpSpPr>
        <a:xfrm>
          <a:off x="0" y="0"/>
          <a:ext cx="0" cy="0"/>
          <a:chOff x="0" y="0"/>
          <a:chExt cx="0" cy="0"/>
        </a:xfrm>
      </p:grpSpPr>
      <p:sp>
        <p:nvSpPr>
          <p:cNvPr id="59" name="Shape 59"/>
          <p:cNvSpPr txBox="1"/>
          <p:nvPr>
            <p:ph type="title"/>
          </p:nvPr>
        </p:nvSpPr>
        <p:spPr>
          <a:xfrm>
            <a:off x="630238" y="457200"/>
            <a:ext cx="2949575" cy="1600200"/>
          </a:xfrm>
          <a:prstGeom prst="rect">
            <a:avLst/>
          </a:prstGeom>
          <a:noFill/>
          <a:ln>
            <a:noFill/>
          </a:ln>
        </p:spPr>
        <p:txBody>
          <a:bodyPr anchorCtr="0" anchor="b" bIns="91425" lIns="91425" spcFirstLastPara="1" rIns="91425" wrap="square" tIns="91425"/>
          <a:lstStyle>
            <a:lvl1pPr lvl="0" marR="0" rtl="0" algn="ctr">
              <a:spcBef>
                <a:spcPts val="0"/>
              </a:spcBef>
              <a:spcAft>
                <a:spcPts val="0"/>
              </a:spcAft>
              <a:buSzPts val="1400"/>
              <a:buNone/>
              <a:defRPr b="0" i="0" sz="32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9pPr>
          </a:lstStyle>
          <a:p/>
        </p:txBody>
      </p:sp>
      <p:sp>
        <p:nvSpPr>
          <p:cNvPr id="60" name="Shape 60"/>
          <p:cNvSpPr txBox="1"/>
          <p:nvPr>
            <p:ph idx="1" type="body"/>
          </p:nvPr>
        </p:nvSpPr>
        <p:spPr>
          <a:xfrm>
            <a:off x="3887788" y="987425"/>
            <a:ext cx="4629150" cy="4873625"/>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61" name="Shape 61"/>
          <p:cNvSpPr txBox="1"/>
          <p:nvPr>
            <p:ph idx="2" type="body"/>
          </p:nvPr>
        </p:nvSpPr>
        <p:spPr>
          <a:xfrm>
            <a:off x="630238" y="2057400"/>
            <a:ext cx="2949575" cy="3811588"/>
          </a:xfrm>
          <a:prstGeom prst="rect">
            <a:avLst/>
          </a:prstGeom>
          <a:noFill/>
          <a:ln>
            <a:noFill/>
          </a:ln>
        </p:spPr>
        <p:txBody>
          <a:bodyPr anchorCtr="0" anchor="t" bIns="91425" lIns="91425" spcFirstLastPara="1" rIns="91425" wrap="square" tIns="91425"/>
          <a:lstStyle>
            <a:lvl1pPr indent="-228600" lvl="0" marL="457200" marR="0" rtl="0" algn="l">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1pPr>
            <a:lvl2pPr indent="-228600" lvl="1" marL="914400" marR="0" rtl="0" algn="l">
              <a:spcBef>
                <a:spcPts val="28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spcBef>
                <a:spcPts val="240"/>
              </a:spcBef>
              <a:spcAft>
                <a:spcPts val="0"/>
              </a:spcAft>
              <a:buClr>
                <a:schemeClr val="dk1"/>
              </a:buClr>
              <a:buSzPts val="1200"/>
              <a:buFont typeface="Arial"/>
              <a:buNone/>
              <a:defRPr b="0" i="0" sz="1200" u="none" cap="none" strike="noStrike">
                <a:solidFill>
                  <a:schemeClr val="dk1"/>
                </a:solidFill>
                <a:latin typeface="Arial"/>
                <a:ea typeface="Arial"/>
                <a:cs typeface="Arial"/>
                <a:sym typeface="Arial"/>
              </a:defRPr>
            </a:lvl3pPr>
            <a:lvl4pPr indent="-228600" lvl="3" marL="1828800" marR="0" rtl="0" algn="l">
              <a:spcBef>
                <a:spcPts val="2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4pPr>
            <a:lvl5pPr indent="-228600" lvl="4" marL="2286000" marR="0" rtl="0" algn="l">
              <a:spcBef>
                <a:spcPts val="2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9pPr>
          </a:lstStyle>
          <a:p/>
        </p:txBody>
      </p:sp>
      <p:sp>
        <p:nvSpPr>
          <p:cNvPr id="62" name="Shape 62"/>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sz="14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63" name="Shape 63"/>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ctr">
              <a:spcBef>
                <a:spcPts val="0"/>
              </a:spcBef>
              <a:spcAft>
                <a:spcPts val="0"/>
              </a:spcAft>
              <a:buSzPts val="1400"/>
              <a:buNone/>
              <a:defRPr sz="14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64" name="Shape 64"/>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spcAft>
                <a:spcPts val="0"/>
              </a:spcAft>
              <a:buNone/>
              <a:defRPr sz="1400">
                <a:solidFill>
                  <a:schemeClr val="dk1"/>
                </a:solidFill>
                <a:latin typeface="Arial"/>
                <a:ea typeface="Arial"/>
                <a:cs typeface="Arial"/>
                <a:sym typeface="Arial"/>
              </a:defRPr>
            </a:lvl1pPr>
            <a:lvl2pPr indent="0" lvl="1" marL="0" marR="0" rtl="0" algn="r">
              <a:spcBef>
                <a:spcPts val="0"/>
              </a:spcBef>
              <a:spcAft>
                <a:spcPts val="0"/>
              </a:spcAft>
              <a:buNone/>
              <a:defRPr sz="1400">
                <a:solidFill>
                  <a:schemeClr val="dk1"/>
                </a:solidFill>
                <a:latin typeface="Arial"/>
                <a:ea typeface="Arial"/>
                <a:cs typeface="Arial"/>
                <a:sym typeface="Arial"/>
              </a:defRPr>
            </a:lvl2pPr>
            <a:lvl3pPr indent="0" lvl="2" marL="0" marR="0" rtl="0" algn="r">
              <a:spcBef>
                <a:spcPts val="0"/>
              </a:spcBef>
              <a:spcAft>
                <a:spcPts val="0"/>
              </a:spcAft>
              <a:buNone/>
              <a:defRPr sz="1400">
                <a:solidFill>
                  <a:schemeClr val="dk1"/>
                </a:solidFill>
                <a:latin typeface="Arial"/>
                <a:ea typeface="Arial"/>
                <a:cs typeface="Arial"/>
                <a:sym typeface="Arial"/>
              </a:defRPr>
            </a:lvl3pPr>
            <a:lvl4pPr indent="0" lvl="3" marL="0" marR="0" rtl="0" algn="r">
              <a:spcBef>
                <a:spcPts val="0"/>
              </a:spcBef>
              <a:spcAft>
                <a:spcPts val="0"/>
              </a:spcAft>
              <a:buNone/>
              <a:defRPr sz="1400">
                <a:solidFill>
                  <a:schemeClr val="dk1"/>
                </a:solidFill>
                <a:latin typeface="Arial"/>
                <a:ea typeface="Arial"/>
                <a:cs typeface="Arial"/>
                <a:sym typeface="Arial"/>
              </a:defRPr>
            </a:lvl4pPr>
            <a:lvl5pPr indent="0" lvl="4" marL="0" marR="0" rtl="0" algn="r">
              <a:spcBef>
                <a:spcPts val="0"/>
              </a:spcBef>
              <a:spcAft>
                <a:spcPts val="0"/>
              </a:spcAft>
              <a:buNone/>
              <a:defRPr sz="1400">
                <a:solidFill>
                  <a:schemeClr val="dk1"/>
                </a:solidFill>
                <a:latin typeface="Arial"/>
                <a:ea typeface="Arial"/>
                <a:cs typeface="Arial"/>
                <a:sym typeface="Arial"/>
              </a:defRPr>
            </a:lvl5pPr>
            <a:lvl6pPr indent="0" lvl="5" marL="0" marR="0" rtl="0" algn="r">
              <a:spcBef>
                <a:spcPts val="0"/>
              </a:spcBef>
              <a:spcAft>
                <a:spcPts val="0"/>
              </a:spcAft>
              <a:buNone/>
              <a:defRPr sz="1400">
                <a:solidFill>
                  <a:schemeClr val="dk1"/>
                </a:solidFill>
                <a:latin typeface="Arial"/>
                <a:ea typeface="Arial"/>
                <a:cs typeface="Arial"/>
                <a:sym typeface="Arial"/>
              </a:defRPr>
            </a:lvl6pPr>
            <a:lvl7pPr indent="0" lvl="6" marL="0" marR="0" rtl="0" algn="r">
              <a:spcBef>
                <a:spcPts val="0"/>
              </a:spcBef>
              <a:spcAft>
                <a:spcPts val="0"/>
              </a:spcAft>
              <a:buNone/>
              <a:defRPr sz="1400">
                <a:solidFill>
                  <a:schemeClr val="dk1"/>
                </a:solidFill>
                <a:latin typeface="Arial"/>
                <a:ea typeface="Arial"/>
                <a:cs typeface="Arial"/>
                <a:sym typeface="Arial"/>
              </a:defRPr>
            </a:lvl7pPr>
            <a:lvl8pPr indent="0" lvl="7" marL="0" marR="0" rtl="0" algn="r">
              <a:spcBef>
                <a:spcPts val="0"/>
              </a:spcBef>
              <a:spcAft>
                <a:spcPts val="0"/>
              </a:spcAft>
              <a:buNone/>
              <a:defRPr sz="1400">
                <a:solidFill>
                  <a:schemeClr val="dk1"/>
                </a:solidFill>
                <a:latin typeface="Arial"/>
                <a:ea typeface="Arial"/>
                <a:cs typeface="Arial"/>
                <a:sym typeface="Arial"/>
              </a:defRPr>
            </a:lvl8pPr>
            <a:lvl9pPr indent="0" lvl="8" marL="0" marR="0" rtl="0" algn="r">
              <a:spcBef>
                <a:spcPts val="0"/>
              </a:spcBef>
              <a:spcAft>
                <a:spcPts val="0"/>
              </a:spcAft>
              <a:buNone/>
              <a:defRPr sz="1400">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65" name="Shape 65"/>
        <p:cNvGrpSpPr/>
        <p:nvPr/>
      </p:nvGrpSpPr>
      <p:grpSpPr>
        <a:xfrm>
          <a:off x="0" y="0"/>
          <a:ext cx="0" cy="0"/>
          <a:chOff x="0" y="0"/>
          <a:chExt cx="0" cy="0"/>
        </a:xfrm>
      </p:grpSpPr>
      <p:sp>
        <p:nvSpPr>
          <p:cNvPr id="66" name="Shape 66"/>
          <p:cNvSpPr txBox="1"/>
          <p:nvPr>
            <p:ph type="title"/>
          </p:nvPr>
        </p:nvSpPr>
        <p:spPr>
          <a:xfrm>
            <a:off x="630238" y="457200"/>
            <a:ext cx="2949575" cy="1600200"/>
          </a:xfrm>
          <a:prstGeom prst="rect">
            <a:avLst/>
          </a:prstGeom>
          <a:noFill/>
          <a:ln>
            <a:noFill/>
          </a:ln>
        </p:spPr>
        <p:txBody>
          <a:bodyPr anchorCtr="0" anchor="b" bIns="91425" lIns="91425" spcFirstLastPara="1" rIns="91425" wrap="square" tIns="91425"/>
          <a:lstStyle>
            <a:lvl1pPr lvl="0" marR="0" rtl="0" algn="ctr">
              <a:spcBef>
                <a:spcPts val="0"/>
              </a:spcBef>
              <a:spcAft>
                <a:spcPts val="0"/>
              </a:spcAft>
              <a:buSzPts val="1400"/>
              <a:buNone/>
              <a:defRPr b="0" i="0" sz="32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9pPr>
          </a:lstStyle>
          <a:p/>
        </p:txBody>
      </p:sp>
      <p:sp>
        <p:nvSpPr>
          <p:cNvPr id="67" name="Shape 67"/>
          <p:cNvSpPr/>
          <p:nvPr>
            <p:ph idx="2" type="pic"/>
          </p:nvPr>
        </p:nvSpPr>
        <p:spPr>
          <a:xfrm>
            <a:off x="3887788" y="987425"/>
            <a:ext cx="4629150" cy="4873625"/>
          </a:xfrm>
          <a:prstGeom prst="rect">
            <a:avLst/>
          </a:prstGeom>
          <a:noFill/>
          <a:ln>
            <a:noFill/>
          </a:ln>
        </p:spPr>
        <p:txBody>
          <a:bodyPr anchorCtr="0" anchor="t" bIns="91425" lIns="91425" spcFirstLastPara="1" rIns="91425" wrap="square" tIns="91425"/>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Arial"/>
                <a:ea typeface="Arial"/>
                <a:cs typeface="Arial"/>
                <a:sym typeface="Arial"/>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68" name="Shape 68"/>
          <p:cNvSpPr txBox="1"/>
          <p:nvPr>
            <p:ph idx="1" type="body"/>
          </p:nvPr>
        </p:nvSpPr>
        <p:spPr>
          <a:xfrm>
            <a:off x="630238" y="2057400"/>
            <a:ext cx="2949575" cy="3811588"/>
          </a:xfrm>
          <a:prstGeom prst="rect">
            <a:avLst/>
          </a:prstGeom>
          <a:noFill/>
          <a:ln>
            <a:noFill/>
          </a:ln>
        </p:spPr>
        <p:txBody>
          <a:bodyPr anchorCtr="0" anchor="t" bIns="91425" lIns="91425" spcFirstLastPara="1" rIns="91425" wrap="square" tIns="91425"/>
          <a:lstStyle>
            <a:lvl1pPr indent="-228600" lvl="0" marL="457200" marR="0" rtl="0" algn="l">
              <a:spcBef>
                <a:spcPts val="320"/>
              </a:spcBef>
              <a:spcAft>
                <a:spcPts val="0"/>
              </a:spcAft>
              <a:buClr>
                <a:schemeClr val="dk1"/>
              </a:buClr>
              <a:buSzPts val="1600"/>
              <a:buFont typeface="Arial"/>
              <a:buNone/>
              <a:defRPr b="0" i="0" sz="1600" u="none" cap="none" strike="noStrike">
                <a:solidFill>
                  <a:schemeClr val="dk1"/>
                </a:solidFill>
                <a:latin typeface="Arial"/>
                <a:ea typeface="Arial"/>
                <a:cs typeface="Arial"/>
                <a:sym typeface="Arial"/>
              </a:defRPr>
            </a:lvl1pPr>
            <a:lvl2pPr indent="-228600" lvl="1" marL="914400" marR="0" rtl="0" algn="l">
              <a:spcBef>
                <a:spcPts val="28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2pPr>
            <a:lvl3pPr indent="-228600" lvl="2" marL="1371600" marR="0" rtl="0" algn="l">
              <a:spcBef>
                <a:spcPts val="240"/>
              </a:spcBef>
              <a:spcAft>
                <a:spcPts val="0"/>
              </a:spcAft>
              <a:buClr>
                <a:schemeClr val="dk1"/>
              </a:buClr>
              <a:buSzPts val="1200"/>
              <a:buFont typeface="Arial"/>
              <a:buNone/>
              <a:defRPr b="0" i="0" sz="1200" u="none" cap="none" strike="noStrike">
                <a:solidFill>
                  <a:schemeClr val="dk1"/>
                </a:solidFill>
                <a:latin typeface="Arial"/>
                <a:ea typeface="Arial"/>
                <a:cs typeface="Arial"/>
                <a:sym typeface="Arial"/>
              </a:defRPr>
            </a:lvl3pPr>
            <a:lvl4pPr indent="-228600" lvl="3" marL="1828800" marR="0" rtl="0" algn="l">
              <a:spcBef>
                <a:spcPts val="2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4pPr>
            <a:lvl5pPr indent="-228600" lvl="4" marL="2286000" marR="0" rtl="0" algn="l">
              <a:spcBef>
                <a:spcPts val="2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Arial"/>
                <a:ea typeface="Arial"/>
                <a:cs typeface="Arial"/>
                <a:sym typeface="Arial"/>
              </a:defRPr>
            </a:lvl9pPr>
          </a:lstStyle>
          <a:p/>
        </p:txBody>
      </p:sp>
      <p:sp>
        <p:nvSpPr>
          <p:cNvPr id="69" name="Shape 69"/>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sz="14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70" name="Shape 70"/>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ctr">
              <a:spcBef>
                <a:spcPts val="0"/>
              </a:spcBef>
              <a:spcAft>
                <a:spcPts val="0"/>
              </a:spcAft>
              <a:buSzPts val="1400"/>
              <a:buNone/>
              <a:defRPr sz="1400">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71" name="Shape 71"/>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spcAft>
                <a:spcPts val="0"/>
              </a:spcAft>
              <a:buNone/>
              <a:defRPr sz="1400">
                <a:solidFill>
                  <a:schemeClr val="dk1"/>
                </a:solidFill>
                <a:latin typeface="Arial"/>
                <a:ea typeface="Arial"/>
                <a:cs typeface="Arial"/>
                <a:sym typeface="Arial"/>
              </a:defRPr>
            </a:lvl1pPr>
            <a:lvl2pPr indent="0" lvl="1" marL="0" marR="0" rtl="0" algn="r">
              <a:spcBef>
                <a:spcPts val="0"/>
              </a:spcBef>
              <a:spcAft>
                <a:spcPts val="0"/>
              </a:spcAft>
              <a:buNone/>
              <a:defRPr sz="1400">
                <a:solidFill>
                  <a:schemeClr val="dk1"/>
                </a:solidFill>
                <a:latin typeface="Arial"/>
                <a:ea typeface="Arial"/>
                <a:cs typeface="Arial"/>
                <a:sym typeface="Arial"/>
              </a:defRPr>
            </a:lvl2pPr>
            <a:lvl3pPr indent="0" lvl="2" marL="0" marR="0" rtl="0" algn="r">
              <a:spcBef>
                <a:spcPts val="0"/>
              </a:spcBef>
              <a:spcAft>
                <a:spcPts val="0"/>
              </a:spcAft>
              <a:buNone/>
              <a:defRPr sz="1400">
                <a:solidFill>
                  <a:schemeClr val="dk1"/>
                </a:solidFill>
                <a:latin typeface="Arial"/>
                <a:ea typeface="Arial"/>
                <a:cs typeface="Arial"/>
                <a:sym typeface="Arial"/>
              </a:defRPr>
            </a:lvl3pPr>
            <a:lvl4pPr indent="0" lvl="3" marL="0" marR="0" rtl="0" algn="r">
              <a:spcBef>
                <a:spcPts val="0"/>
              </a:spcBef>
              <a:spcAft>
                <a:spcPts val="0"/>
              </a:spcAft>
              <a:buNone/>
              <a:defRPr sz="1400">
                <a:solidFill>
                  <a:schemeClr val="dk1"/>
                </a:solidFill>
                <a:latin typeface="Arial"/>
                <a:ea typeface="Arial"/>
                <a:cs typeface="Arial"/>
                <a:sym typeface="Arial"/>
              </a:defRPr>
            </a:lvl4pPr>
            <a:lvl5pPr indent="0" lvl="4" marL="0" marR="0" rtl="0" algn="r">
              <a:spcBef>
                <a:spcPts val="0"/>
              </a:spcBef>
              <a:spcAft>
                <a:spcPts val="0"/>
              </a:spcAft>
              <a:buNone/>
              <a:defRPr sz="1400">
                <a:solidFill>
                  <a:schemeClr val="dk1"/>
                </a:solidFill>
                <a:latin typeface="Arial"/>
                <a:ea typeface="Arial"/>
                <a:cs typeface="Arial"/>
                <a:sym typeface="Arial"/>
              </a:defRPr>
            </a:lvl5pPr>
            <a:lvl6pPr indent="0" lvl="5" marL="0" marR="0" rtl="0" algn="r">
              <a:spcBef>
                <a:spcPts val="0"/>
              </a:spcBef>
              <a:spcAft>
                <a:spcPts val="0"/>
              </a:spcAft>
              <a:buNone/>
              <a:defRPr sz="1400">
                <a:solidFill>
                  <a:schemeClr val="dk1"/>
                </a:solidFill>
                <a:latin typeface="Arial"/>
                <a:ea typeface="Arial"/>
                <a:cs typeface="Arial"/>
                <a:sym typeface="Arial"/>
              </a:defRPr>
            </a:lvl6pPr>
            <a:lvl7pPr indent="0" lvl="6" marL="0" marR="0" rtl="0" algn="r">
              <a:spcBef>
                <a:spcPts val="0"/>
              </a:spcBef>
              <a:spcAft>
                <a:spcPts val="0"/>
              </a:spcAft>
              <a:buNone/>
              <a:defRPr sz="1400">
                <a:solidFill>
                  <a:schemeClr val="dk1"/>
                </a:solidFill>
                <a:latin typeface="Arial"/>
                <a:ea typeface="Arial"/>
                <a:cs typeface="Arial"/>
                <a:sym typeface="Arial"/>
              </a:defRPr>
            </a:lvl7pPr>
            <a:lvl8pPr indent="0" lvl="7" marL="0" marR="0" rtl="0" algn="r">
              <a:spcBef>
                <a:spcPts val="0"/>
              </a:spcBef>
              <a:spcAft>
                <a:spcPts val="0"/>
              </a:spcAft>
              <a:buNone/>
              <a:defRPr sz="1400">
                <a:solidFill>
                  <a:schemeClr val="dk1"/>
                </a:solidFill>
                <a:latin typeface="Arial"/>
                <a:ea typeface="Arial"/>
                <a:cs typeface="Arial"/>
                <a:sym typeface="Arial"/>
              </a:defRPr>
            </a:lvl8pPr>
            <a:lvl9pPr indent="0" lvl="8" marL="0" marR="0" rtl="0" algn="r">
              <a:spcBef>
                <a:spcPts val="0"/>
              </a:spcBef>
              <a:spcAft>
                <a:spcPts val="0"/>
              </a:spcAft>
              <a:buNone/>
              <a:defRPr sz="1400">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2.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9" name="Shape 9"/>
        <p:cNvGrpSpPr/>
        <p:nvPr/>
      </p:nvGrpSpPr>
      <p:grpSpPr>
        <a:xfrm>
          <a:off x="0" y="0"/>
          <a:ext cx="0" cy="0"/>
          <a:chOff x="0" y="0"/>
          <a:chExt cx="0" cy="0"/>
        </a:xfrm>
      </p:grpSpPr>
      <p:sp>
        <p:nvSpPr>
          <p:cNvPr id="10" name="Shape 10"/>
          <p:cNvSpPr txBox="1"/>
          <p:nvPr>
            <p:ph type="title"/>
          </p:nvPr>
        </p:nvSpPr>
        <p:spPr>
          <a:xfrm>
            <a:off x="457200" y="274638"/>
            <a:ext cx="8229600" cy="1143000"/>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4400" u="none" cap="none" strike="noStrike">
                <a:solidFill>
                  <a:schemeClr val="dk2"/>
                </a:solidFill>
                <a:latin typeface="Arial"/>
                <a:ea typeface="Arial"/>
                <a:cs typeface="Arial"/>
                <a:sym typeface="Arial"/>
              </a:defRPr>
            </a:lvl9pPr>
          </a:lstStyle>
          <a:p/>
        </p:txBody>
      </p:sp>
      <p:sp>
        <p:nvSpPr>
          <p:cNvPr id="11" name="Shape 11"/>
          <p:cNvSpPr txBox="1"/>
          <p:nvPr>
            <p:ph idx="1" type="body"/>
          </p:nvPr>
        </p:nvSpPr>
        <p:spPr>
          <a:xfrm>
            <a:off x="457200" y="1600200"/>
            <a:ext cx="8229600" cy="4525963"/>
          </a:xfrm>
          <a:prstGeom prst="rect">
            <a:avLst/>
          </a:prstGeom>
          <a:noFill/>
          <a:ln>
            <a:noFill/>
          </a:ln>
        </p:spPr>
        <p:txBody>
          <a:bodyPr anchorCtr="0" anchor="t" bIns="91425" lIns="91425" spcFirstLastPara="1" rIns="91425" wrap="square" tIns="91425"/>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Arial"/>
                <a:ea typeface="Arial"/>
                <a:cs typeface="Arial"/>
                <a:sym typeface="Arial"/>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2" name="Shape 12"/>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lvl="0" marR="0" rtl="0" algn="l">
              <a:spcBef>
                <a:spcPts val="0"/>
              </a:spcBef>
              <a:spcAft>
                <a:spcPts val="0"/>
              </a:spcAft>
              <a:buSzPts val="1400"/>
              <a:buNone/>
              <a:defRPr b="0" i="0" sz="1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3" name="Shape 13"/>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lvl="0" marR="0" rtl="0" algn="ctr">
              <a:spcBef>
                <a:spcPts val="0"/>
              </a:spcBef>
              <a:spcAft>
                <a:spcPts val="0"/>
              </a:spcAft>
              <a:buSzPts val="1400"/>
              <a:buNone/>
              <a:defRPr b="0" i="0" sz="14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4" name="Shape 14"/>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spcAft>
                <a:spcPts val="0"/>
              </a:spcAft>
              <a:buNone/>
              <a:defRPr b="0" i="0" sz="1400" u="none" cap="none" strike="noStrike">
                <a:solidFill>
                  <a:schemeClr val="dk1"/>
                </a:solidFill>
                <a:latin typeface="Arial"/>
                <a:ea typeface="Arial"/>
                <a:cs typeface="Arial"/>
                <a:sym typeface="Arial"/>
              </a:defRPr>
            </a:lvl1pPr>
            <a:lvl2pPr indent="0" lvl="1" marL="0" marR="0" rtl="0" algn="r">
              <a:spcBef>
                <a:spcPts val="0"/>
              </a:spcBef>
              <a:spcAft>
                <a:spcPts val="0"/>
              </a:spcAft>
              <a:buNone/>
              <a:defRPr b="0" i="0" sz="1400" u="none" cap="none" strike="noStrike">
                <a:solidFill>
                  <a:schemeClr val="dk1"/>
                </a:solidFill>
                <a:latin typeface="Arial"/>
                <a:ea typeface="Arial"/>
                <a:cs typeface="Arial"/>
                <a:sym typeface="Arial"/>
              </a:defRPr>
            </a:lvl2pPr>
            <a:lvl3pPr indent="0" lvl="2" marL="0" marR="0" rtl="0" algn="r">
              <a:spcBef>
                <a:spcPts val="0"/>
              </a:spcBef>
              <a:spcAft>
                <a:spcPts val="0"/>
              </a:spcAft>
              <a:buNone/>
              <a:defRPr b="0" i="0" sz="1400" u="none" cap="none" strike="noStrike">
                <a:solidFill>
                  <a:schemeClr val="dk1"/>
                </a:solidFill>
                <a:latin typeface="Arial"/>
                <a:ea typeface="Arial"/>
                <a:cs typeface="Arial"/>
                <a:sym typeface="Arial"/>
              </a:defRPr>
            </a:lvl3pPr>
            <a:lvl4pPr indent="0" lvl="3" marL="0" marR="0" rtl="0" algn="r">
              <a:spcBef>
                <a:spcPts val="0"/>
              </a:spcBef>
              <a:spcAft>
                <a:spcPts val="0"/>
              </a:spcAft>
              <a:buNone/>
              <a:defRPr b="0" i="0" sz="1400" u="none" cap="none" strike="noStrike">
                <a:solidFill>
                  <a:schemeClr val="dk1"/>
                </a:solidFill>
                <a:latin typeface="Arial"/>
                <a:ea typeface="Arial"/>
                <a:cs typeface="Arial"/>
                <a:sym typeface="Arial"/>
              </a:defRPr>
            </a:lvl4pPr>
            <a:lvl5pPr indent="0" lvl="4" marL="0" marR="0" rtl="0" algn="r">
              <a:spcBef>
                <a:spcPts val="0"/>
              </a:spcBef>
              <a:spcAft>
                <a:spcPts val="0"/>
              </a:spcAft>
              <a:buNone/>
              <a:defRPr b="0" i="0" sz="1400" u="none" cap="none" strike="noStrike">
                <a:solidFill>
                  <a:schemeClr val="dk1"/>
                </a:solidFill>
                <a:latin typeface="Arial"/>
                <a:ea typeface="Arial"/>
                <a:cs typeface="Arial"/>
                <a:sym typeface="Arial"/>
              </a:defRPr>
            </a:lvl5pPr>
            <a:lvl6pPr indent="0" lvl="5" marL="0" marR="0" rtl="0" algn="r">
              <a:spcBef>
                <a:spcPts val="0"/>
              </a:spcBef>
              <a:spcAft>
                <a:spcPts val="0"/>
              </a:spcAft>
              <a:buNone/>
              <a:defRPr b="0" i="0" sz="1400" u="none" cap="none" strike="noStrike">
                <a:solidFill>
                  <a:schemeClr val="dk1"/>
                </a:solidFill>
                <a:latin typeface="Arial"/>
                <a:ea typeface="Arial"/>
                <a:cs typeface="Arial"/>
                <a:sym typeface="Arial"/>
              </a:defRPr>
            </a:lvl6pPr>
            <a:lvl7pPr indent="0" lvl="6" marL="0" marR="0" rtl="0" algn="r">
              <a:spcBef>
                <a:spcPts val="0"/>
              </a:spcBef>
              <a:spcAft>
                <a:spcPts val="0"/>
              </a:spcAft>
              <a:buNone/>
              <a:defRPr b="0" i="0" sz="1400" u="none" cap="none" strike="noStrike">
                <a:solidFill>
                  <a:schemeClr val="dk1"/>
                </a:solidFill>
                <a:latin typeface="Arial"/>
                <a:ea typeface="Arial"/>
                <a:cs typeface="Arial"/>
                <a:sym typeface="Arial"/>
              </a:defRPr>
            </a:lvl7pPr>
            <a:lvl8pPr indent="0" lvl="7" marL="0" marR="0" rtl="0" algn="r">
              <a:spcBef>
                <a:spcPts val="0"/>
              </a:spcBef>
              <a:spcAft>
                <a:spcPts val="0"/>
              </a:spcAft>
              <a:buNone/>
              <a:defRPr b="0" i="0" sz="1400" u="none" cap="none" strike="noStrike">
                <a:solidFill>
                  <a:schemeClr val="dk1"/>
                </a:solidFill>
                <a:latin typeface="Arial"/>
                <a:ea typeface="Arial"/>
                <a:cs typeface="Arial"/>
                <a:sym typeface="Arial"/>
              </a:defRPr>
            </a:lvl8pPr>
            <a:lvl9pPr indent="0" lvl="8" marL="0" marR="0" rtl="0" algn="r">
              <a:spcBef>
                <a:spcPts val="0"/>
              </a:spcBef>
              <a:spcAft>
                <a:spcPts val="0"/>
              </a:spcAft>
              <a:buNone/>
              <a:defRPr b="0" i="0" sz="1400" u="none" cap="none" strike="noStrike">
                <a:solidFill>
                  <a:schemeClr val="dk1"/>
                </a:solidFill>
                <a:latin typeface="Arial"/>
                <a:ea typeface="Arial"/>
                <a:cs typeface="Arial"/>
                <a:sym typeface="Arial"/>
              </a:defRPr>
            </a:lvl9pPr>
          </a:lstStyle>
          <a:p>
            <a:pPr indent="0" lvl="0" marL="0">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8.jpg"/><Relationship Id="rId4" Type="http://schemas.openxmlformats.org/officeDocument/2006/relationships/image" Target="../media/image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4.png"/><Relationship Id="rId6"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0.jp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 name="Shape 88"/>
        <p:cNvGrpSpPr/>
        <p:nvPr/>
      </p:nvGrpSpPr>
      <p:grpSpPr>
        <a:xfrm>
          <a:off x="0" y="0"/>
          <a:ext cx="0" cy="0"/>
          <a:chOff x="0" y="0"/>
          <a:chExt cx="0" cy="0"/>
        </a:xfrm>
      </p:grpSpPr>
      <p:sp>
        <p:nvSpPr>
          <p:cNvPr id="89" name="Shape 89"/>
          <p:cNvSpPr txBox="1"/>
          <p:nvPr>
            <p:ph type="title"/>
          </p:nvPr>
        </p:nvSpPr>
        <p:spPr>
          <a:xfrm>
            <a:off x="457200" y="274638"/>
            <a:ext cx="8229600" cy="11430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90" name="Shape 90"/>
          <p:cNvSpPr txBox="1"/>
          <p:nvPr>
            <p:ph idx="1" type="body"/>
          </p:nvPr>
        </p:nvSpPr>
        <p:spPr>
          <a:xfrm>
            <a:off x="457200" y="1600200"/>
            <a:ext cx="8229600" cy="4526100"/>
          </a:xfrm>
          <a:prstGeom prst="rect">
            <a:avLst/>
          </a:prstGeom>
        </p:spPr>
        <p:txBody>
          <a:bodyPr anchorCtr="0" anchor="t" bIns="91425" lIns="91425" spcFirstLastPara="1" rIns="91425" wrap="square" tIns="91425">
            <a:noAutofit/>
          </a:bodyPr>
          <a:lstStyle/>
          <a:p>
            <a:pPr indent="0" lvl="0" marL="0">
              <a:spcBef>
                <a:spcPts val="64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0" name="Shape 170"/>
        <p:cNvGrpSpPr/>
        <p:nvPr/>
      </p:nvGrpSpPr>
      <p:grpSpPr>
        <a:xfrm>
          <a:off x="0" y="0"/>
          <a:ext cx="0" cy="0"/>
          <a:chOff x="0" y="0"/>
          <a:chExt cx="0" cy="0"/>
        </a:xfrm>
      </p:grpSpPr>
      <p:sp>
        <p:nvSpPr>
          <p:cNvPr id="171" name="Shape 171"/>
          <p:cNvSpPr/>
          <p:nvPr/>
        </p:nvSpPr>
        <p:spPr>
          <a:xfrm>
            <a:off x="0" y="304800"/>
            <a:ext cx="9144000" cy="5334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6600">
                <a:solidFill>
                  <a:schemeClr val="dk2"/>
                </a:solidFill>
                <a:latin typeface="Arial"/>
                <a:ea typeface="Arial"/>
                <a:cs typeface="Arial"/>
                <a:sym typeface="Arial"/>
              </a:rPr>
              <a:t>Mansa Musa</a:t>
            </a:r>
            <a:endParaRPr/>
          </a:p>
        </p:txBody>
      </p:sp>
      <p:sp>
        <p:nvSpPr>
          <p:cNvPr id="172" name="Shape 172"/>
          <p:cNvSpPr txBox="1"/>
          <p:nvPr>
            <p:ph idx="1" type="subTitle"/>
          </p:nvPr>
        </p:nvSpPr>
        <p:spPr>
          <a:xfrm>
            <a:off x="0" y="914400"/>
            <a:ext cx="9144000" cy="7620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663300"/>
              </a:buClr>
              <a:buSzPts val="3200"/>
              <a:buFont typeface="Jim Nightshade"/>
              <a:buNone/>
            </a:pPr>
            <a:r>
              <a:rPr b="0" i="0" lang="en-US" sz="3200" u="none" cap="none" strike="noStrike">
                <a:solidFill>
                  <a:srgbClr val="663300"/>
                </a:solidFill>
                <a:latin typeface="Jim Nightshade"/>
                <a:ea typeface="Jim Nightshade"/>
                <a:cs typeface="Jim Nightshade"/>
                <a:sym typeface="Jim Nightshade"/>
              </a:rPr>
              <a:t>Legendary King of Mali</a:t>
            </a:r>
            <a:endParaRPr/>
          </a:p>
        </p:txBody>
      </p:sp>
      <p:sp>
        <p:nvSpPr>
          <p:cNvPr id="173" name="Shape 173"/>
          <p:cNvSpPr txBox="1"/>
          <p:nvPr/>
        </p:nvSpPr>
        <p:spPr>
          <a:xfrm>
            <a:off x="381000" y="1752600"/>
            <a:ext cx="3581400" cy="35083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2800">
                <a:solidFill>
                  <a:schemeClr val="dk1"/>
                </a:solidFill>
              </a:rPr>
              <a:t> Musa spent lavishly in Egypt, giving away so many gold gifts—and making gold so plentiful—that its value fell in Cairo and did not recover for a number of years!</a:t>
            </a:r>
            <a:endParaRPr/>
          </a:p>
        </p:txBody>
      </p:sp>
      <p:pic>
        <p:nvPicPr>
          <p:cNvPr descr="1121mansa2" id="174" name="Shape 174"/>
          <p:cNvPicPr preferRelativeResize="0"/>
          <p:nvPr/>
        </p:nvPicPr>
        <p:blipFill rotWithShape="1">
          <a:blip r:embed="rId3">
            <a:alphaModFix/>
          </a:blip>
          <a:srcRect b="0" l="0" r="0" t="0"/>
          <a:stretch/>
        </p:blipFill>
        <p:spPr>
          <a:xfrm>
            <a:off x="4572000" y="1828800"/>
            <a:ext cx="2286000" cy="2009775"/>
          </a:xfrm>
          <a:prstGeom prst="rect">
            <a:avLst/>
          </a:prstGeom>
          <a:noFill/>
          <a:ln>
            <a:noFill/>
          </a:ln>
        </p:spPr>
      </p:pic>
      <p:sp>
        <p:nvSpPr>
          <p:cNvPr id="175" name="Shape 175"/>
          <p:cNvSpPr/>
          <p:nvPr/>
        </p:nvSpPr>
        <p:spPr>
          <a:xfrm>
            <a:off x="6858000" y="1987550"/>
            <a:ext cx="1981200" cy="17399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1" lang="en-US" sz="1800">
                <a:solidFill>
                  <a:schemeClr val="dk1"/>
                </a:solidFill>
                <a:latin typeface="Arial"/>
                <a:ea typeface="Arial"/>
                <a:cs typeface="Arial"/>
                <a:sym typeface="Arial"/>
              </a:rPr>
              <a:t>Illustration from </a:t>
            </a:r>
            <a:r>
              <a:rPr b="1" i="1" lang="en-US" sz="1800">
                <a:solidFill>
                  <a:schemeClr val="dk1"/>
                </a:solidFill>
                <a:latin typeface="Arial"/>
                <a:ea typeface="Arial"/>
                <a:cs typeface="Arial"/>
                <a:sym typeface="Arial"/>
              </a:rPr>
              <a:t>Mansa Musa</a:t>
            </a:r>
            <a:r>
              <a:rPr b="1" lang="en-US" sz="1800">
                <a:solidFill>
                  <a:schemeClr val="dk1"/>
                </a:solidFill>
                <a:latin typeface="Arial"/>
                <a:ea typeface="Arial"/>
                <a:cs typeface="Arial"/>
                <a:sym typeface="Arial"/>
              </a:rPr>
              <a:t> copyright 2001</a:t>
            </a:r>
            <a:br>
              <a:rPr b="1" lang="en-US" sz="1800">
                <a:solidFill>
                  <a:schemeClr val="dk1"/>
                </a:solidFill>
                <a:latin typeface="Arial"/>
                <a:ea typeface="Arial"/>
                <a:cs typeface="Arial"/>
                <a:sym typeface="Arial"/>
              </a:rPr>
            </a:br>
            <a:r>
              <a:rPr b="1" lang="en-US" sz="1800">
                <a:solidFill>
                  <a:schemeClr val="dk1"/>
                </a:solidFill>
                <a:latin typeface="Arial"/>
                <a:ea typeface="Arial"/>
                <a:cs typeface="Arial"/>
                <a:sym typeface="Arial"/>
              </a:rPr>
              <a:t>by Leo and Diane Dillon</a:t>
            </a:r>
            <a:br>
              <a:rPr b="1" lang="en-US" sz="1800">
                <a:solidFill>
                  <a:schemeClr val="dk1"/>
                </a:solidFill>
                <a:latin typeface="Arial"/>
                <a:ea typeface="Arial"/>
                <a:cs typeface="Arial"/>
                <a:sym typeface="Arial"/>
              </a:rPr>
            </a:br>
            <a:endParaRPr b="1" sz="1800">
              <a:solidFill>
                <a:schemeClr val="dk1"/>
              </a:solidFill>
              <a:latin typeface="Arial"/>
              <a:ea typeface="Arial"/>
              <a:cs typeface="Arial"/>
              <a:sym typeface="Arial"/>
            </a:endParaRPr>
          </a:p>
        </p:txBody>
      </p:sp>
      <p:pic>
        <p:nvPicPr>
          <p:cNvPr descr="mansamusa" id="176" name="Shape 176"/>
          <p:cNvPicPr preferRelativeResize="0"/>
          <p:nvPr/>
        </p:nvPicPr>
        <p:blipFill rotWithShape="1">
          <a:blip r:embed="rId4">
            <a:alphaModFix/>
          </a:blip>
          <a:srcRect b="0" l="0" r="0" t="0"/>
          <a:stretch/>
        </p:blipFill>
        <p:spPr>
          <a:xfrm>
            <a:off x="5076900" y="4038603"/>
            <a:ext cx="3171175" cy="2515950"/>
          </a:xfrm>
          <a:prstGeom prst="rect">
            <a:avLst/>
          </a:prstGeom>
          <a:noFill/>
          <a:ln cap="flat" cmpd="sng" w="12700">
            <a:solidFill>
              <a:srgbClr val="000000"/>
            </a:solidFill>
            <a:prstDash val="solid"/>
            <a:miter lim="800000"/>
            <a:headEnd len="sm" w="sm" type="none"/>
            <a:tailEnd len="sm" w="sm" type="none"/>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1" name="Shape 181"/>
        <p:cNvGrpSpPr/>
        <p:nvPr/>
      </p:nvGrpSpPr>
      <p:grpSpPr>
        <a:xfrm>
          <a:off x="0" y="0"/>
          <a:ext cx="0" cy="0"/>
          <a:chOff x="0" y="0"/>
          <a:chExt cx="0" cy="0"/>
        </a:xfrm>
      </p:grpSpPr>
      <p:sp>
        <p:nvSpPr>
          <p:cNvPr id="182" name="Shape 182"/>
          <p:cNvSpPr/>
          <p:nvPr/>
        </p:nvSpPr>
        <p:spPr>
          <a:xfrm>
            <a:off x="0" y="304800"/>
            <a:ext cx="9144000" cy="5334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6600">
                <a:solidFill>
                  <a:schemeClr val="dk2"/>
                </a:solidFill>
                <a:latin typeface="Arial"/>
                <a:ea typeface="Arial"/>
                <a:cs typeface="Arial"/>
                <a:sym typeface="Arial"/>
              </a:rPr>
              <a:t>Mansa Musa</a:t>
            </a:r>
            <a:endParaRPr/>
          </a:p>
        </p:txBody>
      </p:sp>
      <p:sp>
        <p:nvSpPr>
          <p:cNvPr id="183" name="Shape 183"/>
          <p:cNvSpPr txBox="1"/>
          <p:nvPr>
            <p:ph idx="1" type="subTitle"/>
          </p:nvPr>
        </p:nvSpPr>
        <p:spPr>
          <a:xfrm>
            <a:off x="0" y="914400"/>
            <a:ext cx="9144000" cy="7620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663300"/>
              </a:buClr>
              <a:buSzPts val="3200"/>
              <a:buFont typeface="Jim Nightshade"/>
              <a:buNone/>
            </a:pPr>
            <a:r>
              <a:rPr b="0" i="0" lang="en-US" sz="3200" u="none" cap="none" strike="noStrike">
                <a:solidFill>
                  <a:srgbClr val="663300"/>
                </a:solidFill>
                <a:latin typeface="Jim Nightshade"/>
                <a:ea typeface="Jim Nightshade"/>
                <a:cs typeface="Jim Nightshade"/>
                <a:sym typeface="Jim Nightshade"/>
              </a:rPr>
              <a:t>Legendary King of Mali</a:t>
            </a:r>
            <a:endParaRPr/>
          </a:p>
        </p:txBody>
      </p:sp>
      <p:sp>
        <p:nvSpPr>
          <p:cNvPr id="184" name="Shape 184"/>
          <p:cNvSpPr txBox="1"/>
          <p:nvPr/>
        </p:nvSpPr>
        <p:spPr>
          <a:xfrm>
            <a:off x="381000" y="1752600"/>
            <a:ext cx="4724400" cy="47894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2800">
                <a:solidFill>
                  <a:schemeClr val="dk1"/>
                </a:solidFill>
              </a:rPr>
              <a:t>After visiting the holy cities of Mecca and Medina on his pilgrimage, Musa set out to build great mosques, vast libraries, and Islamic universities throughout his kingdom. He brought back Arab scholars and architects who helped turn Timbuktu into a famous city of Islamic scholarship.</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 name="Shape 189"/>
        <p:cNvGrpSpPr/>
        <p:nvPr/>
      </p:nvGrpSpPr>
      <p:grpSpPr>
        <a:xfrm>
          <a:off x="0" y="0"/>
          <a:ext cx="0" cy="0"/>
          <a:chOff x="0" y="0"/>
          <a:chExt cx="0" cy="0"/>
        </a:xfrm>
      </p:grpSpPr>
      <p:sp>
        <p:nvSpPr>
          <p:cNvPr id="190" name="Shape 190"/>
          <p:cNvSpPr/>
          <p:nvPr/>
        </p:nvSpPr>
        <p:spPr>
          <a:xfrm>
            <a:off x="0" y="304800"/>
            <a:ext cx="9144000" cy="5334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6600">
                <a:solidFill>
                  <a:schemeClr val="dk2"/>
                </a:solidFill>
                <a:latin typeface="Arial"/>
                <a:ea typeface="Arial"/>
                <a:cs typeface="Arial"/>
                <a:sym typeface="Arial"/>
              </a:rPr>
              <a:t>Mansa Musa</a:t>
            </a:r>
            <a:endParaRPr/>
          </a:p>
        </p:txBody>
      </p:sp>
      <p:sp>
        <p:nvSpPr>
          <p:cNvPr id="191" name="Shape 191"/>
          <p:cNvSpPr txBox="1"/>
          <p:nvPr>
            <p:ph idx="1" type="subTitle"/>
          </p:nvPr>
        </p:nvSpPr>
        <p:spPr>
          <a:xfrm>
            <a:off x="0" y="914400"/>
            <a:ext cx="9144000" cy="7620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663300"/>
              </a:buClr>
              <a:buSzPts val="3200"/>
              <a:buFont typeface="Jim Nightshade"/>
              <a:buNone/>
            </a:pPr>
            <a:r>
              <a:rPr b="0" i="0" lang="en-US" sz="3200" u="none" cap="none" strike="noStrike">
                <a:solidFill>
                  <a:srgbClr val="663300"/>
                </a:solidFill>
                <a:latin typeface="Jim Nightshade"/>
                <a:ea typeface="Jim Nightshade"/>
                <a:cs typeface="Jim Nightshade"/>
                <a:sym typeface="Jim Nightshade"/>
              </a:rPr>
              <a:t>Legendary King of Mali</a:t>
            </a:r>
            <a:endParaRPr/>
          </a:p>
        </p:txBody>
      </p:sp>
      <p:sp>
        <p:nvSpPr>
          <p:cNvPr id="192" name="Shape 192"/>
          <p:cNvSpPr txBox="1"/>
          <p:nvPr/>
        </p:nvSpPr>
        <p:spPr>
          <a:xfrm>
            <a:off x="381000" y="1752600"/>
            <a:ext cx="3276600" cy="4362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2800">
                <a:solidFill>
                  <a:schemeClr val="dk1"/>
                </a:solidFill>
              </a:rPr>
              <a:t>He commissioned the great architect Abu-Ishaq Ibrahim-es-Saheli to construct his royal palace and a great mosque, the Djingareyber Mosque, at Timbuktu. </a:t>
            </a:r>
            <a:endParaRPr/>
          </a:p>
        </p:txBody>
      </p:sp>
      <p:pic>
        <p:nvPicPr>
          <p:cNvPr descr="1362211601_a38141f5d6" id="193" name="Shape 193"/>
          <p:cNvPicPr preferRelativeResize="0"/>
          <p:nvPr/>
        </p:nvPicPr>
        <p:blipFill rotWithShape="1">
          <a:blip r:embed="rId3">
            <a:alphaModFix/>
          </a:blip>
          <a:srcRect b="0" l="0" r="0" t="0"/>
          <a:stretch/>
        </p:blipFill>
        <p:spPr>
          <a:xfrm>
            <a:off x="3886200" y="2971800"/>
            <a:ext cx="4762500" cy="3171825"/>
          </a:xfrm>
          <a:prstGeom prst="rect">
            <a:avLst/>
          </a:prstGeom>
          <a:noFill/>
          <a:ln cap="flat" cmpd="sng" w="12700">
            <a:solidFill>
              <a:srgbClr val="000000"/>
            </a:solidFill>
            <a:prstDash val="solid"/>
            <a:miter lim="800000"/>
            <a:headEnd len="sm" w="sm" type="none"/>
            <a:tailEnd len="sm" w="sm" type="none"/>
          </a:ln>
        </p:spPr>
      </p:pic>
      <p:sp>
        <p:nvSpPr>
          <p:cNvPr id="194" name="Shape 194"/>
          <p:cNvSpPr/>
          <p:nvPr/>
        </p:nvSpPr>
        <p:spPr>
          <a:xfrm>
            <a:off x="3886200" y="6172200"/>
            <a:ext cx="2508250" cy="36671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800">
                <a:solidFill>
                  <a:schemeClr val="dk1"/>
                </a:solidFill>
                <a:latin typeface="Arial"/>
                <a:ea typeface="Arial"/>
                <a:cs typeface="Arial"/>
                <a:sym typeface="Arial"/>
              </a:rPr>
              <a:t>Djingareyber Mosque</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9" name="Shape 199"/>
        <p:cNvGrpSpPr/>
        <p:nvPr/>
      </p:nvGrpSpPr>
      <p:grpSpPr>
        <a:xfrm>
          <a:off x="0" y="0"/>
          <a:ext cx="0" cy="0"/>
          <a:chOff x="0" y="0"/>
          <a:chExt cx="0" cy="0"/>
        </a:xfrm>
      </p:grpSpPr>
      <p:sp>
        <p:nvSpPr>
          <p:cNvPr id="200" name="Shape 200"/>
          <p:cNvSpPr/>
          <p:nvPr/>
        </p:nvSpPr>
        <p:spPr>
          <a:xfrm>
            <a:off x="0" y="304800"/>
            <a:ext cx="9144000" cy="5334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6600">
                <a:solidFill>
                  <a:schemeClr val="dk2"/>
                </a:solidFill>
                <a:latin typeface="Arial"/>
                <a:ea typeface="Arial"/>
                <a:cs typeface="Arial"/>
                <a:sym typeface="Arial"/>
              </a:rPr>
              <a:t>Mansa Musa</a:t>
            </a:r>
            <a:endParaRPr/>
          </a:p>
        </p:txBody>
      </p:sp>
      <p:sp>
        <p:nvSpPr>
          <p:cNvPr id="201" name="Shape 201"/>
          <p:cNvSpPr txBox="1"/>
          <p:nvPr>
            <p:ph idx="1" type="subTitle"/>
          </p:nvPr>
        </p:nvSpPr>
        <p:spPr>
          <a:xfrm>
            <a:off x="0" y="914400"/>
            <a:ext cx="9144000" cy="7620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663300"/>
              </a:buClr>
              <a:buSzPts val="3200"/>
              <a:buFont typeface="Jim Nightshade"/>
              <a:buNone/>
            </a:pPr>
            <a:r>
              <a:rPr b="0" i="0" lang="en-US" sz="3200" u="none" cap="none" strike="noStrike">
                <a:solidFill>
                  <a:srgbClr val="663300"/>
                </a:solidFill>
                <a:latin typeface="Jim Nightshade"/>
                <a:ea typeface="Jim Nightshade"/>
                <a:cs typeface="Jim Nightshade"/>
                <a:sym typeface="Jim Nightshade"/>
              </a:rPr>
              <a:t>Legendary King of Mali</a:t>
            </a:r>
            <a:endParaRPr/>
          </a:p>
        </p:txBody>
      </p:sp>
      <p:sp>
        <p:nvSpPr>
          <p:cNvPr id="202" name="Shape 202"/>
          <p:cNvSpPr txBox="1"/>
          <p:nvPr/>
        </p:nvSpPr>
        <p:spPr>
          <a:xfrm>
            <a:off x="381000" y="1511401"/>
            <a:ext cx="4343400" cy="5030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800">
                <a:solidFill>
                  <a:schemeClr val="dk1"/>
                </a:solidFill>
              </a:rPr>
              <a:t>During Musa's reign Timbuktu thrived as a commercial center and flourished into a hub of Islamic learning. Even after the Mali Empire lost control over the region in the fifteenth century, Timbuktu remained the major Islamic center of sub-Saharan Africa. </a:t>
            </a:r>
            <a:endParaRPr b="1"/>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7" name="Shape 207"/>
        <p:cNvGrpSpPr/>
        <p:nvPr/>
      </p:nvGrpSpPr>
      <p:grpSpPr>
        <a:xfrm>
          <a:off x="0" y="0"/>
          <a:ext cx="0" cy="0"/>
          <a:chOff x="0" y="0"/>
          <a:chExt cx="0" cy="0"/>
        </a:xfrm>
      </p:grpSpPr>
      <p:sp>
        <p:nvSpPr>
          <p:cNvPr id="208" name="Shape 20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5400">
                <a:solidFill>
                  <a:schemeClr val="dk1"/>
                </a:solidFill>
              </a:rPr>
              <a:t>Mali</a:t>
            </a:r>
            <a:endParaRPr/>
          </a:p>
        </p:txBody>
      </p:sp>
      <p:sp>
        <p:nvSpPr>
          <p:cNvPr id="209" name="Shape 209"/>
          <p:cNvSpPr txBox="1"/>
          <p:nvPr>
            <p:ph idx="1" type="body"/>
          </p:nvPr>
        </p:nvSpPr>
        <p:spPr>
          <a:xfrm>
            <a:off x="457200" y="1600200"/>
            <a:ext cx="8229600" cy="4526100"/>
          </a:xfrm>
          <a:prstGeom prst="rect">
            <a:avLst/>
          </a:prstGeom>
        </p:spPr>
        <p:txBody>
          <a:bodyPr anchorCtr="0" anchor="t" bIns="91425" lIns="91425" spcFirstLastPara="1" rIns="91425" wrap="square" tIns="91425">
            <a:noAutofit/>
          </a:bodyPr>
          <a:lstStyle/>
          <a:p>
            <a:pPr indent="-431800" lvl="0" marL="457200" rtl="0">
              <a:spcBef>
                <a:spcPts val="640"/>
              </a:spcBef>
              <a:spcAft>
                <a:spcPts val="0"/>
              </a:spcAft>
              <a:buSzPts val="3200"/>
              <a:buChar char="•"/>
            </a:pPr>
            <a:r>
              <a:rPr lang="en-US"/>
              <a:t>8th largest country in Africa. </a:t>
            </a:r>
            <a:endParaRPr/>
          </a:p>
          <a:p>
            <a:pPr indent="-431800" lvl="0" marL="457200" rtl="0">
              <a:spcBef>
                <a:spcPts val="0"/>
              </a:spcBef>
              <a:spcAft>
                <a:spcPts val="0"/>
              </a:spcAft>
              <a:buSzPts val="3200"/>
              <a:buChar char="•"/>
            </a:pPr>
            <a:r>
              <a:rPr lang="en-US"/>
              <a:t>Population: 18 million. </a:t>
            </a:r>
            <a:endParaRPr/>
          </a:p>
          <a:p>
            <a:pPr indent="-431800" lvl="0" marL="457200" rtl="0">
              <a:spcBef>
                <a:spcPts val="0"/>
              </a:spcBef>
              <a:spcAft>
                <a:spcPts val="0"/>
              </a:spcAft>
              <a:buSzPts val="3200"/>
              <a:buChar char="•"/>
            </a:pPr>
            <a:r>
              <a:rPr lang="en-US"/>
              <a:t>Official language: French. </a:t>
            </a:r>
            <a:endParaRPr/>
          </a:p>
          <a:p>
            <a:pPr indent="-431800" lvl="0" marL="457200">
              <a:spcBef>
                <a:spcPts val="0"/>
              </a:spcBef>
              <a:spcAft>
                <a:spcPts val="0"/>
              </a:spcAft>
              <a:buSzPts val="3200"/>
              <a:buChar char="•"/>
            </a:pPr>
            <a:r>
              <a:rPr lang="en-US"/>
              <a:t>Biggest </a:t>
            </a:r>
            <a:r>
              <a:rPr lang="en-US"/>
              <a:t>ethnic</a:t>
            </a:r>
            <a:r>
              <a:rPr lang="en-US"/>
              <a:t> groups: Mande and Fula.</a:t>
            </a:r>
            <a:endParaRPr/>
          </a:p>
        </p:txBody>
      </p:sp>
      <p:pic>
        <p:nvPicPr>
          <p:cNvPr id="210" name="Shape 210"/>
          <p:cNvPicPr preferRelativeResize="0"/>
          <p:nvPr/>
        </p:nvPicPr>
        <p:blipFill>
          <a:blip r:embed="rId3">
            <a:alphaModFix/>
          </a:blip>
          <a:stretch>
            <a:fillRect/>
          </a:stretch>
        </p:blipFill>
        <p:spPr>
          <a:xfrm>
            <a:off x="1747797" y="226800"/>
            <a:ext cx="1858075" cy="1238700"/>
          </a:xfrm>
          <a:prstGeom prst="rect">
            <a:avLst/>
          </a:prstGeom>
          <a:noFill/>
          <a:ln>
            <a:noFill/>
          </a:ln>
        </p:spPr>
      </p:pic>
      <p:pic>
        <p:nvPicPr>
          <p:cNvPr id="211" name="Shape 211"/>
          <p:cNvPicPr preferRelativeResize="0"/>
          <p:nvPr/>
        </p:nvPicPr>
        <p:blipFill>
          <a:blip r:embed="rId4">
            <a:alphaModFix/>
          </a:blip>
          <a:stretch>
            <a:fillRect/>
          </a:stretch>
        </p:blipFill>
        <p:spPr>
          <a:xfrm>
            <a:off x="5812657" y="46050"/>
            <a:ext cx="2766017" cy="1554150"/>
          </a:xfrm>
          <a:prstGeom prst="rect">
            <a:avLst/>
          </a:prstGeom>
          <a:noFill/>
          <a:ln>
            <a:noFill/>
          </a:ln>
        </p:spPr>
      </p:pic>
      <p:pic>
        <p:nvPicPr>
          <p:cNvPr id="212" name="Shape 212"/>
          <p:cNvPicPr preferRelativeResize="0"/>
          <p:nvPr/>
        </p:nvPicPr>
        <p:blipFill>
          <a:blip r:embed="rId5">
            <a:alphaModFix/>
          </a:blip>
          <a:stretch>
            <a:fillRect/>
          </a:stretch>
        </p:blipFill>
        <p:spPr>
          <a:xfrm>
            <a:off x="5771663" y="4629375"/>
            <a:ext cx="2847975" cy="1609725"/>
          </a:xfrm>
          <a:prstGeom prst="rect">
            <a:avLst/>
          </a:prstGeom>
          <a:noFill/>
          <a:ln>
            <a:noFill/>
          </a:ln>
        </p:spPr>
      </p:pic>
      <p:pic>
        <p:nvPicPr>
          <p:cNvPr id="213" name="Shape 213"/>
          <p:cNvPicPr preferRelativeResize="0"/>
          <p:nvPr/>
        </p:nvPicPr>
        <p:blipFill>
          <a:blip r:embed="rId6">
            <a:alphaModFix/>
          </a:blip>
          <a:stretch>
            <a:fillRect/>
          </a:stretch>
        </p:blipFill>
        <p:spPr>
          <a:xfrm>
            <a:off x="1232288" y="4510325"/>
            <a:ext cx="2466975" cy="18478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sp>
        <p:nvSpPr>
          <p:cNvPr id="96" name="Shape 96"/>
          <p:cNvSpPr/>
          <p:nvPr/>
        </p:nvSpPr>
        <p:spPr>
          <a:xfrm>
            <a:off x="609600" y="304800"/>
            <a:ext cx="7848600" cy="230505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9600">
                <a:solidFill>
                  <a:schemeClr val="dk2"/>
                </a:solidFill>
              </a:rPr>
              <a:t>Mali Empire </a:t>
            </a:r>
            <a:endParaRPr sz="9600">
              <a:solidFill>
                <a:schemeClr val="dk2"/>
              </a:solidFill>
            </a:endParaRPr>
          </a:p>
          <a:p>
            <a:pPr indent="0" lvl="0" marL="0" marR="0" rtl="0" algn="ctr">
              <a:spcBef>
                <a:spcPts val="0"/>
              </a:spcBef>
              <a:spcAft>
                <a:spcPts val="0"/>
              </a:spcAft>
              <a:buNone/>
            </a:pPr>
            <a:r>
              <a:rPr b="0" i="0" lang="en-US" sz="9600" u="none" cap="none" strike="noStrike">
                <a:solidFill>
                  <a:schemeClr val="dk2"/>
                </a:solidFill>
                <a:latin typeface="Arial"/>
                <a:ea typeface="Arial"/>
                <a:cs typeface="Arial"/>
                <a:sym typeface="Arial"/>
              </a:rPr>
              <a:t>Mansa Musa</a:t>
            </a:r>
            <a:endParaRPr/>
          </a:p>
        </p:txBody>
      </p:sp>
      <p:sp>
        <p:nvSpPr>
          <p:cNvPr id="97" name="Shape 97"/>
          <p:cNvSpPr txBox="1"/>
          <p:nvPr>
            <p:ph idx="1" type="subTitle"/>
          </p:nvPr>
        </p:nvSpPr>
        <p:spPr>
          <a:xfrm>
            <a:off x="1371600" y="2895600"/>
            <a:ext cx="6400800" cy="7620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663300"/>
              </a:buClr>
              <a:buSzPts val="3600"/>
              <a:buFont typeface="Jim Nightshade"/>
              <a:buNone/>
            </a:pPr>
            <a:r>
              <a:rPr b="0" i="0" lang="en-US" sz="3600" u="none" cap="none" strike="noStrike">
                <a:solidFill>
                  <a:srgbClr val="663300"/>
                </a:solidFill>
                <a:latin typeface="Jim Nightshade"/>
                <a:ea typeface="Jim Nightshade"/>
                <a:cs typeface="Jim Nightshade"/>
                <a:sym typeface="Jim Nightshade"/>
              </a:rPr>
              <a:t>Legendary King of Mali</a:t>
            </a:r>
            <a:endParaRPr/>
          </a:p>
        </p:txBody>
      </p:sp>
      <p:pic>
        <p:nvPicPr>
          <p:cNvPr id="98" name="Shape 98"/>
          <p:cNvPicPr preferRelativeResize="0"/>
          <p:nvPr/>
        </p:nvPicPr>
        <p:blipFill rotWithShape="1">
          <a:blip r:embed="rId3">
            <a:alphaModFix/>
          </a:blip>
          <a:srcRect b="0" l="0" r="0" t="0"/>
          <a:stretch/>
        </p:blipFill>
        <p:spPr>
          <a:xfrm>
            <a:off x="2362200" y="3657600"/>
            <a:ext cx="4394200" cy="3136900"/>
          </a:xfrm>
          <a:prstGeom prst="rect">
            <a:avLst/>
          </a:prstGeom>
          <a:noFill/>
          <a:ln cap="flat" cmpd="sng" w="50800">
            <a:solidFill>
              <a:srgbClr val="000000"/>
            </a:solidFill>
            <a:prstDash val="solid"/>
            <a:miter lim="800000"/>
            <a:headEnd len="sm" w="sm" type="none"/>
            <a:tailEnd len="sm" w="sm" type="none"/>
          </a:ln>
        </p:spPr>
      </p:pic>
      <p:sp>
        <p:nvSpPr>
          <p:cNvPr id="99" name="Shape 99"/>
          <p:cNvSpPr txBox="1"/>
          <p:nvPr/>
        </p:nvSpPr>
        <p:spPr>
          <a:xfrm>
            <a:off x="6781800" y="4495800"/>
            <a:ext cx="1676400" cy="201453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800" u="none" cap="none" strike="noStrike">
                <a:solidFill>
                  <a:schemeClr val="dk1"/>
                </a:solidFill>
                <a:latin typeface="Arial"/>
                <a:ea typeface="Arial"/>
                <a:cs typeface="Arial"/>
                <a:sym typeface="Arial"/>
              </a:rPr>
              <a:t>Musa is depicted here holding a gold nugget from a 1375 map of Africa and Europe.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4" name="Shape 104"/>
        <p:cNvGrpSpPr/>
        <p:nvPr/>
      </p:nvGrpSpPr>
      <p:grpSpPr>
        <a:xfrm>
          <a:off x="0" y="0"/>
          <a:ext cx="0" cy="0"/>
          <a:chOff x="0" y="0"/>
          <a:chExt cx="0" cy="0"/>
        </a:xfrm>
      </p:grpSpPr>
      <p:sp>
        <p:nvSpPr>
          <p:cNvPr id="105" name="Shape 105"/>
          <p:cNvSpPr/>
          <p:nvPr/>
        </p:nvSpPr>
        <p:spPr>
          <a:xfrm>
            <a:off x="0" y="304800"/>
            <a:ext cx="9144000" cy="5334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6600" u="none" cap="none" strike="noStrike">
                <a:solidFill>
                  <a:schemeClr val="dk2"/>
                </a:solidFill>
                <a:latin typeface="Arial"/>
                <a:ea typeface="Arial"/>
                <a:cs typeface="Arial"/>
                <a:sym typeface="Arial"/>
              </a:rPr>
              <a:t>Mansa Musa</a:t>
            </a:r>
            <a:endParaRPr/>
          </a:p>
        </p:txBody>
      </p:sp>
      <p:sp>
        <p:nvSpPr>
          <p:cNvPr id="106" name="Shape 106"/>
          <p:cNvSpPr txBox="1"/>
          <p:nvPr>
            <p:ph idx="1" type="subTitle"/>
          </p:nvPr>
        </p:nvSpPr>
        <p:spPr>
          <a:xfrm>
            <a:off x="0" y="914400"/>
            <a:ext cx="9144000" cy="7620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663300"/>
              </a:buClr>
              <a:buSzPts val="3200"/>
              <a:buFont typeface="Jim Nightshade"/>
              <a:buNone/>
            </a:pPr>
            <a:r>
              <a:rPr b="0" i="0" lang="en-US" sz="3200" u="none" cap="none" strike="noStrike">
                <a:solidFill>
                  <a:srgbClr val="663300"/>
                </a:solidFill>
                <a:latin typeface="Jim Nightshade"/>
                <a:ea typeface="Jim Nightshade"/>
                <a:cs typeface="Jim Nightshade"/>
                <a:sym typeface="Jim Nightshade"/>
              </a:rPr>
              <a:t>Legendary King of Mali</a:t>
            </a:r>
            <a:endParaRPr/>
          </a:p>
        </p:txBody>
      </p:sp>
      <p:sp>
        <p:nvSpPr>
          <p:cNvPr id="107" name="Shape 107"/>
          <p:cNvSpPr txBox="1"/>
          <p:nvPr/>
        </p:nvSpPr>
        <p:spPr>
          <a:xfrm>
            <a:off x="381000" y="1752600"/>
            <a:ext cx="3048000" cy="393541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2800" u="none" cap="none" strike="noStrike">
                <a:solidFill>
                  <a:schemeClr val="dk1"/>
                </a:solidFill>
              </a:rPr>
              <a:t>Mansa Musa</a:t>
            </a:r>
            <a:r>
              <a:rPr i="0" lang="en-US" sz="2800" u="none" cap="none" strike="noStrike">
                <a:solidFill>
                  <a:schemeClr val="dk1"/>
                </a:solidFill>
              </a:rPr>
              <a:t> was the tenth mansa, or emperor, of the Mali Empire during its height in the 14th century. He ruled as mansa from 1312 to 1337. </a:t>
            </a:r>
            <a:endParaRPr/>
          </a:p>
        </p:txBody>
      </p:sp>
      <p:pic>
        <p:nvPicPr>
          <p:cNvPr descr="mali" id="108" name="Shape 108"/>
          <p:cNvPicPr preferRelativeResize="0"/>
          <p:nvPr/>
        </p:nvPicPr>
        <p:blipFill rotWithShape="1">
          <a:blip r:embed="rId3">
            <a:alphaModFix/>
          </a:blip>
          <a:srcRect b="0" l="3200" r="2399" t="0"/>
          <a:stretch/>
        </p:blipFill>
        <p:spPr>
          <a:xfrm>
            <a:off x="3733800" y="1752600"/>
            <a:ext cx="5105400" cy="4110038"/>
          </a:xfrm>
          <a:prstGeom prst="rect">
            <a:avLst/>
          </a:prstGeom>
          <a:noFill/>
          <a:ln cap="flat" cmpd="sng" w="12700">
            <a:solidFill>
              <a:srgbClr val="000000"/>
            </a:solidFill>
            <a:prstDash val="solid"/>
            <a:miter lim="800000"/>
            <a:headEnd len="sm" w="sm" type="none"/>
            <a:tailEnd len="sm" w="sm" type="none"/>
          </a:ln>
        </p:spPr>
      </p:pic>
      <p:pic>
        <p:nvPicPr>
          <p:cNvPr descr="timeline" id="109" name="Shape 109"/>
          <p:cNvPicPr preferRelativeResize="0"/>
          <p:nvPr/>
        </p:nvPicPr>
        <p:blipFill rotWithShape="1">
          <a:blip r:embed="rId4">
            <a:alphaModFix/>
          </a:blip>
          <a:srcRect b="0" l="0" r="0" t="0"/>
          <a:stretch/>
        </p:blipFill>
        <p:spPr>
          <a:xfrm>
            <a:off x="228600" y="5829300"/>
            <a:ext cx="3952875" cy="10287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 name="Shape 114"/>
        <p:cNvGrpSpPr/>
        <p:nvPr/>
      </p:nvGrpSpPr>
      <p:grpSpPr>
        <a:xfrm>
          <a:off x="0" y="0"/>
          <a:ext cx="0" cy="0"/>
          <a:chOff x="0" y="0"/>
          <a:chExt cx="0" cy="0"/>
        </a:xfrm>
      </p:grpSpPr>
      <p:pic>
        <p:nvPicPr>
          <p:cNvPr descr="Sahara" id="115" name="Shape 115"/>
          <p:cNvPicPr preferRelativeResize="0"/>
          <p:nvPr/>
        </p:nvPicPr>
        <p:blipFill rotWithShape="1">
          <a:blip r:embed="rId3">
            <a:alphaModFix/>
          </a:blip>
          <a:srcRect b="0" l="0" r="0" t="0"/>
          <a:stretch/>
        </p:blipFill>
        <p:spPr>
          <a:xfrm>
            <a:off x="3657600" y="1828800"/>
            <a:ext cx="4391025" cy="2809875"/>
          </a:xfrm>
          <a:prstGeom prst="rect">
            <a:avLst/>
          </a:prstGeom>
          <a:noFill/>
          <a:ln>
            <a:noFill/>
          </a:ln>
        </p:spPr>
      </p:pic>
      <p:sp>
        <p:nvSpPr>
          <p:cNvPr id="116" name="Shape 116"/>
          <p:cNvSpPr/>
          <p:nvPr/>
        </p:nvSpPr>
        <p:spPr>
          <a:xfrm>
            <a:off x="0" y="304800"/>
            <a:ext cx="9144000" cy="5334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6600" u="none" cap="none" strike="noStrike">
                <a:solidFill>
                  <a:schemeClr val="dk2"/>
                </a:solidFill>
                <a:latin typeface="Arial"/>
                <a:ea typeface="Arial"/>
                <a:cs typeface="Arial"/>
                <a:sym typeface="Arial"/>
              </a:rPr>
              <a:t>Mansa Musa</a:t>
            </a:r>
            <a:endParaRPr/>
          </a:p>
        </p:txBody>
      </p:sp>
      <p:sp>
        <p:nvSpPr>
          <p:cNvPr id="117" name="Shape 117"/>
          <p:cNvSpPr txBox="1"/>
          <p:nvPr>
            <p:ph idx="1" type="subTitle"/>
          </p:nvPr>
        </p:nvSpPr>
        <p:spPr>
          <a:xfrm>
            <a:off x="0" y="914400"/>
            <a:ext cx="9144000" cy="7620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663300"/>
              </a:buClr>
              <a:buSzPts val="3200"/>
              <a:buFont typeface="Jim Nightshade"/>
              <a:buNone/>
            </a:pPr>
            <a:r>
              <a:rPr b="0" i="0" lang="en-US" sz="3200" u="none" cap="none" strike="noStrike">
                <a:solidFill>
                  <a:srgbClr val="663300"/>
                </a:solidFill>
                <a:latin typeface="Jim Nightshade"/>
                <a:ea typeface="Jim Nightshade"/>
                <a:cs typeface="Jim Nightshade"/>
                <a:sym typeface="Jim Nightshade"/>
              </a:rPr>
              <a:t>Legendary King of Mali</a:t>
            </a:r>
            <a:endParaRPr/>
          </a:p>
        </p:txBody>
      </p:sp>
      <p:sp>
        <p:nvSpPr>
          <p:cNvPr id="118" name="Shape 118"/>
          <p:cNvSpPr txBox="1"/>
          <p:nvPr/>
        </p:nvSpPr>
        <p:spPr>
          <a:xfrm>
            <a:off x="381000" y="1752600"/>
            <a:ext cx="3276600" cy="4362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2800" u="none" cap="none" strike="noStrike">
                <a:solidFill>
                  <a:schemeClr val="dk1"/>
                </a:solidFill>
              </a:rPr>
              <a:t>As king, Musa encouraged agriculture, industry, and trade. The empire gained most of its wealth through its control of the trade routes that passed through its territory. </a:t>
            </a:r>
            <a:endParaRPr/>
          </a:p>
        </p:txBody>
      </p:sp>
      <p:sp>
        <p:nvSpPr>
          <p:cNvPr id="119" name="Shape 119"/>
          <p:cNvSpPr txBox="1"/>
          <p:nvPr/>
        </p:nvSpPr>
        <p:spPr>
          <a:xfrm>
            <a:off x="3581400" y="4646613"/>
            <a:ext cx="5562600" cy="20145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800" u="none" cap="none" strike="noStrike">
                <a:solidFill>
                  <a:schemeClr val="dk1"/>
                </a:solidFill>
                <a:latin typeface="Arial"/>
                <a:ea typeface="Arial"/>
                <a:cs typeface="Arial"/>
                <a:sym typeface="Arial"/>
              </a:rPr>
              <a:t>A</a:t>
            </a:r>
            <a:r>
              <a:rPr b="1" lang="en-US" sz="1800">
                <a:solidFill>
                  <a:schemeClr val="dk1"/>
                </a:solidFill>
              </a:rPr>
              <a:t> </a:t>
            </a:r>
            <a:r>
              <a:rPr b="1" i="0" lang="en-US" sz="1800" u="none" cap="none" strike="noStrike">
                <a:solidFill>
                  <a:schemeClr val="dk1"/>
                </a:solidFill>
                <a:latin typeface="Arial"/>
                <a:ea typeface="Arial"/>
                <a:cs typeface="Arial"/>
                <a:sym typeface="Arial"/>
              </a:rPr>
              <a:t>servant carries salt from the mines of Taudeni.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4" name="Shape 124"/>
        <p:cNvGrpSpPr/>
        <p:nvPr/>
      </p:nvGrpSpPr>
      <p:grpSpPr>
        <a:xfrm>
          <a:off x="0" y="0"/>
          <a:ext cx="0" cy="0"/>
          <a:chOff x="0" y="0"/>
          <a:chExt cx="0" cy="0"/>
        </a:xfrm>
      </p:grpSpPr>
      <p:sp>
        <p:nvSpPr>
          <p:cNvPr id="125" name="Shape 125"/>
          <p:cNvSpPr/>
          <p:nvPr/>
        </p:nvSpPr>
        <p:spPr>
          <a:xfrm>
            <a:off x="0" y="304800"/>
            <a:ext cx="9144000" cy="5334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6600" u="none" cap="none" strike="noStrike">
                <a:solidFill>
                  <a:schemeClr val="dk2"/>
                </a:solidFill>
                <a:latin typeface="Arial"/>
                <a:ea typeface="Arial"/>
                <a:cs typeface="Arial"/>
                <a:sym typeface="Arial"/>
              </a:rPr>
              <a:t>Mansa Musa</a:t>
            </a:r>
            <a:endParaRPr/>
          </a:p>
        </p:txBody>
      </p:sp>
      <p:sp>
        <p:nvSpPr>
          <p:cNvPr id="126" name="Shape 126"/>
          <p:cNvSpPr txBox="1"/>
          <p:nvPr>
            <p:ph idx="1" type="subTitle"/>
          </p:nvPr>
        </p:nvSpPr>
        <p:spPr>
          <a:xfrm>
            <a:off x="0" y="914400"/>
            <a:ext cx="9144000" cy="7620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663300"/>
              </a:buClr>
              <a:buSzPts val="3200"/>
              <a:buFont typeface="Jim Nightshade"/>
              <a:buNone/>
            </a:pPr>
            <a:r>
              <a:rPr b="0" i="0" lang="en-US" sz="3200" u="none" cap="none" strike="noStrike">
                <a:solidFill>
                  <a:srgbClr val="663300"/>
                </a:solidFill>
                <a:latin typeface="Jim Nightshade"/>
                <a:ea typeface="Jim Nightshade"/>
                <a:cs typeface="Jim Nightshade"/>
                <a:sym typeface="Jim Nightshade"/>
              </a:rPr>
              <a:t>Legendary King of Mali</a:t>
            </a:r>
            <a:endParaRPr/>
          </a:p>
        </p:txBody>
      </p:sp>
      <p:sp>
        <p:nvSpPr>
          <p:cNvPr id="127" name="Shape 127"/>
          <p:cNvSpPr txBox="1"/>
          <p:nvPr/>
        </p:nvSpPr>
        <p:spPr>
          <a:xfrm>
            <a:off x="381000" y="1752600"/>
            <a:ext cx="3200400" cy="37226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2800" u="none" cap="none" strike="noStrike">
                <a:solidFill>
                  <a:schemeClr val="dk1"/>
                </a:solidFill>
              </a:rPr>
              <a:t>Gold and salt were the most important products that moved along the routes in addition to ivory and slaves.</a:t>
            </a:r>
            <a:endParaRPr/>
          </a:p>
          <a:p>
            <a:pPr indent="0" lvl="0" marL="0" marR="0" rtl="0" algn="l">
              <a:spcBef>
                <a:spcPts val="1400"/>
              </a:spcBef>
              <a:spcAft>
                <a:spcPts val="0"/>
              </a:spcAft>
              <a:buNone/>
            </a:pPr>
            <a:r>
              <a:t/>
            </a:r>
            <a:endParaRPr b="0" i="0" sz="2800" u="none" cap="none" strike="noStrike">
              <a:solidFill>
                <a:schemeClr val="dk1"/>
              </a:solidFill>
              <a:latin typeface="Jim Nightshade"/>
              <a:ea typeface="Jim Nightshade"/>
              <a:cs typeface="Jim Nightshade"/>
              <a:sym typeface="Jim Nightshade"/>
            </a:endParaRPr>
          </a:p>
        </p:txBody>
      </p:sp>
      <p:sp>
        <p:nvSpPr>
          <p:cNvPr id="128" name="Shape 128"/>
          <p:cNvSpPr txBox="1"/>
          <p:nvPr/>
        </p:nvSpPr>
        <p:spPr>
          <a:xfrm>
            <a:off x="3581400" y="4646613"/>
            <a:ext cx="4191000" cy="119062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800" u="none" cap="none" strike="noStrike">
                <a:solidFill>
                  <a:schemeClr val="dk1"/>
                </a:solidFill>
                <a:latin typeface="Arial"/>
                <a:ea typeface="Arial"/>
                <a:cs typeface="Arial"/>
                <a:sym typeface="Arial"/>
              </a:rPr>
              <a:t>A salt merchant oversees his wares in Mopti, a market town south of Timbuktu on the banks of the Niger River, Mali.</a:t>
            </a:r>
            <a:endParaRPr/>
          </a:p>
        </p:txBody>
      </p:sp>
      <p:pic>
        <p:nvPicPr>
          <p:cNvPr descr="Sahara" id="129" name="Shape 129"/>
          <p:cNvPicPr preferRelativeResize="0"/>
          <p:nvPr/>
        </p:nvPicPr>
        <p:blipFill rotWithShape="1">
          <a:blip r:embed="rId3">
            <a:alphaModFix/>
          </a:blip>
          <a:srcRect b="0" l="0" r="0" t="0"/>
          <a:stretch/>
        </p:blipFill>
        <p:spPr>
          <a:xfrm>
            <a:off x="3657600" y="1828800"/>
            <a:ext cx="4391025" cy="28098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 name="Shape 134"/>
        <p:cNvGrpSpPr/>
        <p:nvPr/>
      </p:nvGrpSpPr>
      <p:grpSpPr>
        <a:xfrm>
          <a:off x="0" y="0"/>
          <a:ext cx="0" cy="0"/>
          <a:chOff x="0" y="0"/>
          <a:chExt cx="0" cy="0"/>
        </a:xfrm>
      </p:grpSpPr>
      <p:sp>
        <p:nvSpPr>
          <p:cNvPr id="135" name="Shape 135"/>
          <p:cNvSpPr/>
          <p:nvPr/>
        </p:nvSpPr>
        <p:spPr>
          <a:xfrm>
            <a:off x="0" y="304800"/>
            <a:ext cx="9144000" cy="5334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6600" u="none" cap="none" strike="noStrike">
                <a:solidFill>
                  <a:schemeClr val="dk2"/>
                </a:solidFill>
                <a:latin typeface="Arial"/>
                <a:ea typeface="Arial"/>
                <a:cs typeface="Arial"/>
                <a:sym typeface="Arial"/>
              </a:rPr>
              <a:t>Mansa Musa</a:t>
            </a:r>
            <a:endParaRPr/>
          </a:p>
        </p:txBody>
      </p:sp>
      <p:sp>
        <p:nvSpPr>
          <p:cNvPr id="136" name="Shape 136"/>
          <p:cNvSpPr txBox="1"/>
          <p:nvPr>
            <p:ph idx="1" type="subTitle"/>
          </p:nvPr>
        </p:nvSpPr>
        <p:spPr>
          <a:xfrm>
            <a:off x="0" y="914400"/>
            <a:ext cx="9144000" cy="7620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663300"/>
              </a:buClr>
              <a:buSzPts val="3200"/>
              <a:buFont typeface="Jim Nightshade"/>
              <a:buNone/>
            </a:pPr>
            <a:r>
              <a:rPr b="0" i="0" lang="en-US" sz="3200" u="none" cap="none" strike="noStrike">
                <a:solidFill>
                  <a:srgbClr val="663300"/>
                </a:solidFill>
                <a:latin typeface="Jim Nightshade"/>
                <a:ea typeface="Jim Nightshade"/>
                <a:cs typeface="Jim Nightshade"/>
                <a:sym typeface="Jim Nightshade"/>
              </a:rPr>
              <a:t>Legendary King of Mali</a:t>
            </a:r>
            <a:endParaRPr/>
          </a:p>
        </p:txBody>
      </p:sp>
      <p:sp>
        <p:nvSpPr>
          <p:cNvPr id="137" name="Shape 137"/>
          <p:cNvSpPr txBox="1"/>
          <p:nvPr/>
        </p:nvSpPr>
        <p:spPr>
          <a:xfrm>
            <a:off x="381000" y="1752600"/>
            <a:ext cx="7975200" cy="5003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2800" u="none" cap="none" strike="noStrike">
                <a:solidFill>
                  <a:schemeClr val="dk1"/>
                </a:solidFill>
              </a:rPr>
              <a:t>Mansa Musa expanded Mali's influence across Africa by bringing more lands under the empire's control. Under Musa's leadership, the empire grew in wealth and prestige.</a:t>
            </a:r>
            <a:endParaRPr/>
          </a:p>
          <a:p>
            <a:pPr indent="0" lvl="0" marL="0" marR="0" rtl="0" algn="l">
              <a:spcBef>
                <a:spcPts val="1400"/>
              </a:spcBef>
              <a:spcAft>
                <a:spcPts val="0"/>
              </a:spcAft>
              <a:buNone/>
            </a:pPr>
            <a:r>
              <a:t/>
            </a:r>
            <a:endParaRPr b="0" i="0" sz="2800" u="none" cap="none" strike="noStrike">
              <a:solidFill>
                <a:schemeClr val="dk1"/>
              </a:solidFill>
              <a:latin typeface="Jim Nightshade"/>
              <a:ea typeface="Jim Nightshade"/>
              <a:cs typeface="Jim Nightshade"/>
              <a:sym typeface="Jim Nightshade"/>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2" name="Shape 142"/>
        <p:cNvGrpSpPr/>
        <p:nvPr/>
      </p:nvGrpSpPr>
      <p:grpSpPr>
        <a:xfrm>
          <a:off x="0" y="0"/>
          <a:ext cx="0" cy="0"/>
          <a:chOff x="0" y="0"/>
          <a:chExt cx="0" cy="0"/>
        </a:xfrm>
      </p:grpSpPr>
      <p:sp>
        <p:nvSpPr>
          <p:cNvPr id="143" name="Shape 143"/>
          <p:cNvSpPr/>
          <p:nvPr/>
        </p:nvSpPr>
        <p:spPr>
          <a:xfrm>
            <a:off x="0" y="304800"/>
            <a:ext cx="9144000" cy="5334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6600" u="none" cap="none" strike="noStrike">
                <a:solidFill>
                  <a:schemeClr val="dk2"/>
                </a:solidFill>
                <a:latin typeface="Arial"/>
                <a:ea typeface="Arial"/>
                <a:cs typeface="Arial"/>
                <a:sym typeface="Arial"/>
              </a:rPr>
              <a:t>Mansa Musa</a:t>
            </a:r>
            <a:endParaRPr/>
          </a:p>
        </p:txBody>
      </p:sp>
      <p:sp>
        <p:nvSpPr>
          <p:cNvPr id="144" name="Shape 144"/>
          <p:cNvSpPr txBox="1"/>
          <p:nvPr>
            <p:ph idx="1" type="subTitle"/>
          </p:nvPr>
        </p:nvSpPr>
        <p:spPr>
          <a:xfrm>
            <a:off x="0" y="914400"/>
            <a:ext cx="9144000" cy="7620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663300"/>
              </a:buClr>
              <a:buSzPts val="3200"/>
              <a:buFont typeface="Jim Nightshade"/>
              <a:buNone/>
            </a:pPr>
            <a:r>
              <a:rPr b="0" i="0" lang="en-US" sz="3200" u="none" cap="none" strike="noStrike">
                <a:solidFill>
                  <a:srgbClr val="663300"/>
                </a:solidFill>
                <a:latin typeface="Jim Nightshade"/>
                <a:ea typeface="Jim Nightshade"/>
                <a:cs typeface="Jim Nightshade"/>
                <a:sym typeface="Jim Nightshade"/>
              </a:rPr>
              <a:t>Legendary King of Mali</a:t>
            </a:r>
            <a:endParaRPr/>
          </a:p>
        </p:txBody>
      </p:sp>
      <p:sp>
        <p:nvSpPr>
          <p:cNvPr id="145" name="Shape 145"/>
          <p:cNvSpPr txBox="1"/>
          <p:nvPr/>
        </p:nvSpPr>
        <p:spPr>
          <a:xfrm>
            <a:off x="381000" y="1752600"/>
            <a:ext cx="2362200" cy="3935413"/>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i="0" lang="en-US" sz="2800" u="none" cap="none" strike="noStrike">
                <a:solidFill>
                  <a:schemeClr val="dk1"/>
                </a:solidFill>
              </a:rPr>
              <a:t>Musa is most noted for his 1324 hajj, or pilgrimage, to Mecca and his role as a benefactor of Islamic scholarship.</a:t>
            </a:r>
            <a:endParaRPr/>
          </a:p>
        </p:txBody>
      </p:sp>
      <p:pic>
        <p:nvPicPr>
          <p:cNvPr descr="mecca" id="146" name="Shape 146"/>
          <p:cNvPicPr preferRelativeResize="0"/>
          <p:nvPr/>
        </p:nvPicPr>
        <p:blipFill rotWithShape="1">
          <a:blip r:embed="rId3">
            <a:alphaModFix/>
          </a:blip>
          <a:srcRect b="0" l="0" r="0" t="0"/>
          <a:stretch/>
        </p:blipFill>
        <p:spPr>
          <a:xfrm>
            <a:off x="3581400" y="1903413"/>
            <a:ext cx="4124325" cy="2781300"/>
          </a:xfrm>
          <a:prstGeom prst="rect">
            <a:avLst/>
          </a:prstGeom>
          <a:noFill/>
          <a:ln cap="flat" cmpd="sng" w="12700">
            <a:solidFill>
              <a:srgbClr val="000000"/>
            </a:solidFill>
            <a:prstDash val="solid"/>
            <a:miter lim="800000"/>
            <a:headEnd len="sm" w="sm" type="none"/>
            <a:tailEnd len="sm" w="sm" type="none"/>
          </a:ln>
        </p:spPr>
      </p:pic>
      <p:sp>
        <p:nvSpPr>
          <p:cNvPr id="147" name="Shape 147"/>
          <p:cNvSpPr txBox="1"/>
          <p:nvPr/>
        </p:nvSpPr>
        <p:spPr>
          <a:xfrm>
            <a:off x="3581400" y="4646613"/>
            <a:ext cx="4191000" cy="9159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1800" u="none" cap="none" strike="noStrike">
                <a:solidFill>
                  <a:schemeClr val="dk1"/>
                </a:solidFill>
                <a:latin typeface="Arial"/>
                <a:ea typeface="Arial"/>
                <a:cs typeface="Arial"/>
                <a:sym typeface="Arial"/>
              </a:rPr>
              <a:t>An aerial view of the city of Mecca showing the Haram mosque, one of the Islamic religion's holiest sites.</a:t>
            </a:r>
            <a:r>
              <a:rPr b="0" i="0" lang="en-US" sz="1800" u="none" cap="none" strike="noStrike">
                <a:solidFill>
                  <a:schemeClr val="dk1"/>
                </a:solidFill>
                <a:latin typeface="Arial"/>
                <a:ea typeface="Arial"/>
                <a:cs typeface="Arial"/>
                <a:sym typeface="Arial"/>
              </a:rPr>
              <a:t>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 name="Shape 152"/>
        <p:cNvGrpSpPr/>
        <p:nvPr/>
      </p:nvGrpSpPr>
      <p:grpSpPr>
        <a:xfrm>
          <a:off x="0" y="0"/>
          <a:ext cx="0" cy="0"/>
          <a:chOff x="0" y="0"/>
          <a:chExt cx="0" cy="0"/>
        </a:xfrm>
      </p:grpSpPr>
      <p:sp>
        <p:nvSpPr>
          <p:cNvPr id="153" name="Shape 153"/>
          <p:cNvSpPr/>
          <p:nvPr/>
        </p:nvSpPr>
        <p:spPr>
          <a:xfrm>
            <a:off x="0" y="304800"/>
            <a:ext cx="9144000" cy="5334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6600" u="none" cap="none" strike="noStrike">
                <a:solidFill>
                  <a:schemeClr val="dk2"/>
                </a:solidFill>
                <a:latin typeface="Arial"/>
                <a:ea typeface="Arial"/>
                <a:cs typeface="Arial"/>
                <a:sym typeface="Arial"/>
              </a:rPr>
              <a:t>Mansa Musa</a:t>
            </a:r>
            <a:endParaRPr/>
          </a:p>
        </p:txBody>
      </p:sp>
      <p:sp>
        <p:nvSpPr>
          <p:cNvPr id="154" name="Shape 154"/>
          <p:cNvSpPr txBox="1"/>
          <p:nvPr>
            <p:ph idx="1" type="subTitle"/>
          </p:nvPr>
        </p:nvSpPr>
        <p:spPr>
          <a:xfrm>
            <a:off x="0" y="914400"/>
            <a:ext cx="9144000" cy="7620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663300"/>
              </a:buClr>
              <a:buSzPts val="3200"/>
              <a:buFont typeface="Jim Nightshade"/>
              <a:buNone/>
            </a:pPr>
            <a:r>
              <a:rPr b="0" i="0" lang="en-US" sz="3200" u="none" cap="none" strike="noStrike">
                <a:solidFill>
                  <a:srgbClr val="663300"/>
                </a:solidFill>
                <a:latin typeface="Jim Nightshade"/>
                <a:ea typeface="Jim Nightshade"/>
                <a:cs typeface="Jim Nightshade"/>
                <a:sym typeface="Jim Nightshade"/>
              </a:rPr>
              <a:t>Legendary King of Mali</a:t>
            </a:r>
            <a:endParaRPr/>
          </a:p>
        </p:txBody>
      </p:sp>
      <p:sp>
        <p:nvSpPr>
          <p:cNvPr id="155" name="Shape 155"/>
          <p:cNvSpPr txBox="1"/>
          <p:nvPr/>
        </p:nvSpPr>
        <p:spPr>
          <a:xfrm>
            <a:off x="381000" y="1752600"/>
            <a:ext cx="8686800" cy="47894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2300" u="none" cap="none" strike="noStrike">
                <a:solidFill>
                  <a:schemeClr val="dk1"/>
                </a:solidFill>
              </a:rPr>
              <a:t>It was this pilgrimage that awakened the world to the stupendous wealth of Mali. Traveling from his capital on the Upper Niger River</a:t>
            </a:r>
            <a:endParaRPr b="1" sz="2300"/>
          </a:p>
          <a:p>
            <a:pPr indent="0" lvl="0" marL="0" marR="0" rtl="0" algn="l">
              <a:spcBef>
                <a:spcPts val="0"/>
              </a:spcBef>
              <a:spcAft>
                <a:spcPts val="0"/>
              </a:spcAft>
              <a:buNone/>
            </a:pPr>
            <a:r>
              <a:rPr b="1" lang="en-US" sz="2300">
                <a:solidFill>
                  <a:schemeClr val="dk1"/>
                </a:solidFill>
              </a:rPr>
              <a:t> to Cairo, Mansa Musa </a:t>
            </a:r>
            <a:endParaRPr b="1" sz="2300"/>
          </a:p>
          <a:p>
            <a:pPr indent="0" lvl="0" marL="0" marR="0" rtl="0" algn="l">
              <a:spcBef>
                <a:spcPts val="0"/>
              </a:spcBef>
              <a:spcAft>
                <a:spcPts val="0"/>
              </a:spcAft>
              <a:buNone/>
            </a:pPr>
            <a:r>
              <a:rPr b="1" lang="en-US" sz="2300">
                <a:solidFill>
                  <a:schemeClr val="dk1"/>
                </a:solidFill>
              </a:rPr>
              <a:t>was accompanied by a </a:t>
            </a:r>
            <a:endParaRPr b="1" sz="2300"/>
          </a:p>
          <a:p>
            <a:pPr indent="0" lvl="0" marL="0" marR="0" rtl="0" algn="l">
              <a:spcBef>
                <a:spcPts val="0"/>
              </a:spcBef>
              <a:spcAft>
                <a:spcPts val="0"/>
              </a:spcAft>
              <a:buNone/>
            </a:pPr>
            <a:r>
              <a:rPr b="1" lang="en-US" sz="2300">
                <a:solidFill>
                  <a:schemeClr val="dk1"/>
                </a:solidFill>
              </a:rPr>
              <a:t>caravan consisting of </a:t>
            </a:r>
            <a:endParaRPr b="1" sz="2300"/>
          </a:p>
          <a:p>
            <a:pPr indent="0" lvl="0" marL="0" marR="0" rtl="0" algn="l">
              <a:spcBef>
                <a:spcPts val="0"/>
              </a:spcBef>
              <a:spcAft>
                <a:spcPts val="0"/>
              </a:spcAft>
              <a:buNone/>
            </a:pPr>
            <a:r>
              <a:rPr b="1" lang="en-US" sz="2300">
                <a:solidFill>
                  <a:schemeClr val="dk1"/>
                </a:solidFill>
              </a:rPr>
              <a:t>60,000 men including a</a:t>
            </a:r>
            <a:endParaRPr b="1" sz="2300"/>
          </a:p>
          <a:p>
            <a:pPr indent="0" lvl="0" marL="0" marR="0" rtl="0" algn="l">
              <a:spcBef>
                <a:spcPts val="0"/>
              </a:spcBef>
              <a:spcAft>
                <a:spcPts val="0"/>
              </a:spcAft>
              <a:buNone/>
            </a:pPr>
            <a:r>
              <a:rPr b="1" lang="en-US" sz="2300">
                <a:solidFill>
                  <a:schemeClr val="dk1"/>
                </a:solidFill>
              </a:rPr>
              <a:t> personal retinue of </a:t>
            </a:r>
            <a:endParaRPr b="1" sz="2300"/>
          </a:p>
          <a:p>
            <a:pPr indent="0" lvl="0" marL="0" marR="0" rtl="0" algn="l">
              <a:spcBef>
                <a:spcPts val="0"/>
              </a:spcBef>
              <a:spcAft>
                <a:spcPts val="0"/>
              </a:spcAft>
              <a:buNone/>
            </a:pPr>
            <a:r>
              <a:rPr b="1" lang="en-US" sz="2300">
                <a:solidFill>
                  <a:schemeClr val="dk1"/>
                </a:solidFill>
              </a:rPr>
              <a:t>12,000 slaves, all of </a:t>
            </a:r>
            <a:endParaRPr b="1" sz="2300"/>
          </a:p>
          <a:p>
            <a:pPr indent="0" lvl="0" marL="0" marR="0" rtl="0" algn="l">
              <a:spcBef>
                <a:spcPts val="0"/>
              </a:spcBef>
              <a:spcAft>
                <a:spcPts val="0"/>
              </a:spcAft>
              <a:buNone/>
            </a:pPr>
            <a:r>
              <a:rPr b="1" lang="en-US" sz="2300">
                <a:solidFill>
                  <a:schemeClr val="dk1"/>
                </a:solidFill>
              </a:rPr>
              <a:t>whom were clad in </a:t>
            </a:r>
            <a:endParaRPr b="1" sz="2300"/>
          </a:p>
          <a:p>
            <a:pPr indent="0" lvl="0" marL="0" marR="0" rtl="0" algn="l">
              <a:spcBef>
                <a:spcPts val="0"/>
              </a:spcBef>
              <a:spcAft>
                <a:spcPts val="0"/>
              </a:spcAft>
              <a:buNone/>
            </a:pPr>
            <a:r>
              <a:rPr b="1" lang="en-US" sz="2300">
                <a:solidFill>
                  <a:schemeClr val="dk1"/>
                </a:solidFill>
              </a:rPr>
              <a:t>brocade and Persian silk. </a:t>
            </a:r>
            <a:endParaRPr b="1" sz="2300"/>
          </a:p>
        </p:txBody>
      </p:sp>
      <p:pic>
        <p:nvPicPr>
          <p:cNvPr id="156" name="Shape 156"/>
          <p:cNvPicPr preferRelativeResize="0"/>
          <p:nvPr/>
        </p:nvPicPr>
        <p:blipFill rotWithShape="1">
          <a:blip r:embed="rId3">
            <a:alphaModFix/>
          </a:blip>
          <a:srcRect b="0" l="0" r="0" t="0"/>
          <a:stretch/>
        </p:blipFill>
        <p:spPr>
          <a:xfrm>
            <a:off x="4267200" y="2819400"/>
            <a:ext cx="4800600" cy="3641725"/>
          </a:xfrm>
          <a:prstGeom prst="rect">
            <a:avLst/>
          </a:prstGeom>
          <a:noFill/>
          <a:ln cap="flat" cmpd="sng" w="12700">
            <a:solidFill>
              <a:schemeClr val="dk1"/>
            </a:solidFill>
            <a:prstDash val="solid"/>
            <a:miter lim="800000"/>
            <a:headEnd len="sm" w="sm" type="none"/>
            <a:tailEnd len="sm" w="sm" type="none"/>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 name="Shape 161"/>
        <p:cNvGrpSpPr/>
        <p:nvPr/>
      </p:nvGrpSpPr>
      <p:grpSpPr>
        <a:xfrm>
          <a:off x="0" y="0"/>
          <a:ext cx="0" cy="0"/>
          <a:chOff x="0" y="0"/>
          <a:chExt cx="0" cy="0"/>
        </a:xfrm>
      </p:grpSpPr>
      <p:sp>
        <p:nvSpPr>
          <p:cNvPr id="162" name="Shape 162"/>
          <p:cNvSpPr/>
          <p:nvPr/>
        </p:nvSpPr>
        <p:spPr>
          <a:xfrm>
            <a:off x="0" y="304800"/>
            <a:ext cx="9144000" cy="533400"/>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6600">
                <a:solidFill>
                  <a:schemeClr val="dk2"/>
                </a:solidFill>
                <a:latin typeface="Arial"/>
                <a:ea typeface="Arial"/>
                <a:cs typeface="Arial"/>
                <a:sym typeface="Arial"/>
              </a:rPr>
              <a:t>Mansa Musa</a:t>
            </a:r>
            <a:endParaRPr/>
          </a:p>
        </p:txBody>
      </p:sp>
      <p:sp>
        <p:nvSpPr>
          <p:cNvPr id="163" name="Shape 163"/>
          <p:cNvSpPr txBox="1"/>
          <p:nvPr>
            <p:ph idx="1" type="subTitle"/>
          </p:nvPr>
        </p:nvSpPr>
        <p:spPr>
          <a:xfrm>
            <a:off x="0" y="914400"/>
            <a:ext cx="9144000" cy="7620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663300"/>
              </a:buClr>
              <a:buSzPts val="3200"/>
              <a:buFont typeface="Jim Nightshade"/>
              <a:buNone/>
            </a:pPr>
            <a:r>
              <a:rPr b="0" i="0" lang="en-US" sz="3200" u="none" cap="none" strike="noStrike">
                <a:solidFill>
                  <a:srgbClr val="663300"/>
                </a:solidFill>
                <a:latin typeface="Jim Nightshade"/>
                <a:ea typeface="Jim Nightshade"/>
                <a:cs typeface="Jim Nightshade"/>
                <a:sym typeface="Jim Nightshade"/>
              </a:rPr>
              <a:t>Legendary King of Mali</a:t>
            </a:r>
            <a:endParaRPr/>
          </a:p>
        </p:txBody>
      </p:sp>
      <p:sp>
        <p:nvSpPr>
          <p:cNvPr id="164" name="Shape 164"/>
          <p:cNvSpPr txBox="1"/>
          <p:nvPr/>
        </p:nvSpPr>
        <p:spPr>
          <a:xfrm>
            <a:off x="381000" y="1752600"/>
            <a:ext cx="3581400" cy="47894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2800">
                <a:solidFill>
                  <a:schemeClr val="dk1"/>
                </a:solidFill>
              </a:rPr>
              <a:t>He also brought with him 80 to 100 camels loaded with 300 pounds of gold each. The emperor rode on horseback and was directly preceded by 500 slaves, each of whom carried a four-pound staff of solid gold.</a:t>
            </a:r>
            <a:endParaRPr/>
          </a:p>
        </p:txBody>
      </p:sp>
      <p:pic>
        <p:nvPicPr>
          <p:cNvPr descr="Camel Caravan" id="165" name="Shape 165"/>
          <p:cNvPicPr preferRelativeResize="0"/>
          <p:nvPr/>
        </p:nvPicPr>
        <p:blipFill rotWithShape="1">
          <a:blip r:embed="rId3">
            <a:alphaModFix/>
          </a:blip>
          <a:srcRect b="0" l="0" r="0" t="0"/>
          <a:stretch/>
        </p:blipFill>
        <p:spPr>
          <a:xfrm>
            <a:off x="3924300" y="1676400"/>
            <a:ext cx="5067300" cy="2814638"/>
          </a:xfrm>
          <a:prstGeom prst="rect">
            <a:avLst/>
          </a:prstGeom>
          <a:noFill/>
          <a:ln cap="flat" cmpd="sng" w="12700">
            <a:solidFill>
              <a:srgbClr val="000000"/>
            </a:solidFill>
            <a:prstDash val="solid"/>
            <a:miter lim="800000"/>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